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0" r:id="rId1"/>
  </p:sldMasterIdLst>
  <p:notesMasterIdLst>
    <p:notesMasterId r:id="rId66"/>
  </p:notesMasterIdLst>
  <p:sldIdLst>
    <p:sldId id="256" r:id="rId2"/>
    <p:sldId id="257" r:id="rId3"/>
    <p:sldId id="278" r:id="rId4"/>
    <p:sldId id="299" r:id="rId5"/>
    <p:sldId id="399" r:id="rId6"/>
    <p:sldId id="403" r:id="rId7"/>
    <p:sldId id="401" r:id="rId8"/>
    <p:sldId id="402" r:id="rId9"/>
    <p:sldId id="405" r:id="rId10"/>
    <p:sldId id="406" r:id="rId11"/>
    <p:sldId id="407" r:id="rId12"/>
    <p:sldId id="408" r:id="rId13"/>
    <p:sldId id="409" r:id="rId14"/>
    <p:sldId id="404" r:id="rId15"/>
    <p:sldId id="355" r:id="rId16"/>
    <p:sldId id="356" r:id="rId17"/>
    <p:sldId id="400" r:id="rId18"/>
    <p:sldId id="337" r:id="rId19"/>
    <p:sldId id="339" r:id="rId20"/>
    <p:sldId id="342" r:id="rId21"/>
    <p:sldId id="341" r:id="rId22"/>
    <p:sldId id="338" r:id="rId23"/>
    <p:sldId id="343" r:id="rId24"/>
    <p:sldId id="344" r:id="rId25"/>
    <p:sldId id="345" r:id="rId26"/>
    <p:sldId id="331" r:id="rId27"/>
    <p:sldId id="346" r:id="rId28"/>
    <p:sldId id="347" r:id="rId29"/>
    <p:sldId id="340" r:id="rId30"/>
    <p:sldId id="351" r:id="rId31"/>
    <p:sldId id="349" r:id="rId32"/>
    <p:sldId id="348" r:id="rId33"/>
    <p:sldId id="352" r:id="rId34"/>
    <p:sldId id="353" r:id="rId35"/>
    <p:sldId id="350" r:id="rId36"/>
    <p:sldId id="354" r:id="rId37"/>
    <p:sldId id="410" r:id="rId38"/>
    <p:sldId id="286" r:id="rId39"/>
    <p:sldId id="287" r:id="rId40"/>
    <p:sldId id="411" r:id="rId41"/>
    <p:sldId id="324" r:id="rId42"/>
    <p:sldId id="323" r:id="rId43"/>
    <p:sldId id="325" r:id="rId44"/>
    <p:sldId id="326" r:id="rId45"/>
    <p:sldId id="300" r:id="rId46"/>
    <p:sldId id="305" r:id="rId47"/>
    <p:sldId id="306" r:id="rId48"/>
    <p:sldId id="301" r:id="rId49"/>
    <p:sldId id="304" r:id="rId50"/>
    <p:sldId id="328" r:id="rId51"/>
    <p:sldId id="329" r:id="rId52"/>
    <p:sldId id="412" r:id="rId53"/>
    <p:sldId id="327" r:id="rId54"/>
    <p:sldId id="357" r:id="rId55"/>
    <p:sldId id="307" r:id="rId56"/>
    <p:sldId id="358" r:id="rId57"/>
    <p:sldId id="359" r:id="rId58"/>
    <p:sldId id="360" r:id="rId59"/>
    <p:sldId id="302" r:id="rId60"/>
    <p:sldId id="303" r:id="rId61"/>
    <p:sldId id="361" r:id="rId62"/>
    <p:sldId id="260" r:id="rId63"/>
    <p:sldId id="275" r:id="rId64"/>
    <p:sldId id="276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287" autoAdjust="0"/>
  </p:normalViewPr>
  <p:slideViewPr>
    <p:cSldViewPr snapToGrid="0">
      <p:cViewPr varScale="1">
        <p:scale>
          <a:sx n="57" d="100"/>
          <a:sy n="57" d="100"/>
        </p:scale>
        <p:origin x="13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A4A57C11-9A7E-4A41-804B-997DD43207FE}"/>
    <pc:docChg chg="undo custSel addSld delSld modSld sldOrd">
      <pc:chgData name="Emily Crose" userId="5a1598ef78992c55" providerId="LiveId" clId="{A4A57C11-9A7E-4A41-804B-997DD43207FE}" dt="2023-06-07T16:45:43.248" v="3407" actId="13822"/>
      <pc:docMkLst>
        <pc:docMk/>
      </pc:docMkLst>
      <pc:sldChg chg="modSp mod">
        <pc:chgData name="Emily Crose" userId="5a1598ef78992c55" providerId="LiveId" clId="{A4A57C11-9A7E-4A41-804B-997DD43207FE}" dt="2023-06-07T16:07:42.243" v="1071" actId="20577"/>
        <pc:sldMkLst>
          <pc:docMk/>
          <pc:sldMk cId="1938681844" sldId="256"/>
        </pc:sldMkLst>
        <pc:spChg chg="mod">
          <ac:chgData name="Emily Crose" userId="5a1598ef78992c55" providerId="LiveId" clId="{A4A57C11-9A7E-4A41-804B-997DD43207FE}" dt="2023-06-07T16:07:37.130" v="1069" actId="20577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A4A57C11-9A7E-4A41-804B-997DD43207FE}" dt="2023-06-07T16:07:42.243" v="1071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A4A57C11-9A7E-4A41-804B-997DD43207FE}" dt="2023-06-07T16:07:51.054" v="1084" actId="20577"/>
        <pc:sldMkLst>
          <pc:docMk/>
          <pc:sldMk cId="3013550915" sldId="257"/>
        </pc:sldMkLst>
        <pc:spChg chg="mod">
          <ac:chgData name="Emily Crose" userId="5a1598ef78992c55" providerId="LiveId" clId="{A4A57C11-9A7E-4A41-804B-997DD43207FE}" dt="2023-06-07T16:07:51.054" v="1084" actId="20577"/>
          <ac:spMkLst>
            <pc:docMk/>
            <pc:sldMk cId="3013550915" sldId="257"/>
            <ac:spMk id="2" creationId="{4F68AD2C-B46D-FA8F-1E07-13A75AF50670}"/>
          </ac:spMkLst>
        </pc:sp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158119916" sldId="277"/>
        </pc:sldMkLst>
      </pc:sldChg>
      <pc:sldChg chg="modSp mod">
        <pc:chgData name="Emily Crose" userId="5a1598ef78992c55" providerId="LiveId" clId="{A4A57C11-9A7E-4A41-804B-997DD43207FE}" dt="2023-06-07T16:08:00.856" v="1098" actId="122"/>
        <pc:sldMkLst>
          <pc:docMk/>
          <pc:sldMk cId="3519171936" sldId="278"/>
        </pc:sldMkLst>
        <pc:spChg chg="mod">
          <ac:chgData name="Emily Crose" userId="5a1598ef78992c55" providerId="LiveId" clId="{A4A57C11-9A7E-4A41-804B-997DD43207FE}" dt="2023-06-07T16:08:00.856" v="1098" actId="122"/>
          <ac:spMkLst>
            <pc:docMk/>
            <pc:sldMk cId="3519171936" sldId="278"/>
            <ac:spMk id="4" creationId="{8128039C-0EE4-9C77-38DE-69A5998C5EFF}"/>
          </ac:spMkLst>
        </pc:sp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3028504148" sldId="281"/>
        </pc:sldMkLst>
      </pc:sldChg>
      <pc:sldChg chg="addSp delSp modSp add del mod setBg delDesignElem">
        <pc:chgData name="Emily Crose" userId="5a1598ef78992c55" providerId="LiveId" clId="{A4A57C11-9A7E-4A41-804B-997DD43207FE}" dt="2023-05-24T00:05:08.198" v="1002" actId="26606"/>
        <pc:sldMkLst>
          <pc:docMk/>
          <pc:sldMk cId="2004189387" sldId="286"/>
        </pc:sldMkLst>
        <pc:spChg chg="mod">
          <ac:chgData name="Emily Crose" userId="5a1598ef78992c55" providerId="LiveId" clId="{A4A57C11-9A7E-4A41-804B-997DD43207FE}" dt="2023-05-24T00:05:08.198" v="1002" actId="26606"/>
          <ac:spMkLst>
            <pc:docMk/>
            <pc:sldMk cId="2004189387" sldId="286"/>
            <ac:spMk id="2" creationId="{069A3439-69E9-F1FE-B8F7-605B4B8E554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004189387" sldId="286"/>
            <ac:spMk id="9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004189387" sldId="286"/>
            <ac:spMk id="11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5:08.198" v="1002" actId="26606"/>
          <ac:graphicFrameMkLst>
            <pc:docMk/>
            <pc:sldMk cId="2004189387" sldId="286"/>
            <ac:graphicFrameMk id="5" creationId="{E86215A5-A15A-A7FD-370F-19B37B44CE03}"/>
          </ac:graphicFrameMkLst>
        </pc:graphicFrameChg>
        <pc:picChg chg="add">
          <ac:chgData name="Emily Crose" userId="5a1598ef78992c55" providerId="LiveId" clId="{A4A57C11-9A7E-4A41-804B-997DD43207FE}" dt="2023-05-24T00:05:08.198" v="1002" actId="26606"/>
          <ac:picMkLst>
            <pc:docMk/>
            <pc:sldMk cId="2004189387" sldId="286"/>
            <ac:picMk id="10" creationId="{82AABC82-C2D1-4340-A6DF-6E73DF06FCAC}"/>
          </ac:picMkLst>
        </pc:picChg>
      </pc:sldChg>
      <pc:sldChg chg="addSp delSp modSp add del mod setBg">
        <pc:chgData name="Emily Crose" userId="5a1598ef78992c55" providerId="LiveId" clId="{A4A57C11-9A7E-4A41-804B-997DD43207FE}" dt="2023-05-24T00:05:14.490" v="1005" actId="26606"/>
        <pc:sldMkLst>
          <pc:docMk/>
          <pc:sldMk cId="2221949335" sldId="287"/>
        </pc:sldMkLst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0" creationId="{E24F7045-1B8B-4422-9330-0BC8BF6065E3}"/>
          </ac:spMkLst>
        </pc:spChg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2" creationId="{7ED0B3BD-E968-4364-878A-47D3A6AEF099}"/>
          </ac:spMkLst>
        </pc:spChg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4" creationId="{C8E5BCBF-E5D0-444B-A584-4A5FF79F9D7E}"/>
          </ac:spMkLst>
        </pc:spChg>
        <pc:spChg chg="add">
          <ac:chgData name="Emily Crose" userId="5a1598ef78992c55" providerId="LiveId" clId="{A4A57C11-9A7E-4A41-804B-997DD43207FE}" dt="2023-05-24T00:05:14.490" v="1005" actId="26606"/>
          <ac:spMkLst>
            <pc:docMk/>
            <pc:sldMk cId="2221949335" sldId="287"/>
            <ac:spMk id="16" creationId="{D64A12F0-8158-4372-9761-AD0A6ED30C2E}"/>
          </ac:spMkLst>
        </pc:spChg>
        <pc:picChg chg="mod">
          <ac:chgData name="Emily Crose" userId="5a1598ef78992c55" providerId="LiveId" clId="{A4A57C11-9A7E-4A41-804B-997DD43207FE}" dt="2023-05-24T00:05:14.490" v="1005" actId="26606"/>
          <ac:picMkLst>
            <pc:docMk/>
            <pc:sldMk cId="2221949335" sldId="287"/>
            <ac:picMk id="5" creationId="{BA876669-4C9F-637A-0EC6-B9DB23896FB1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437315508" sldId="296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59449484" sldId="297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818502" sldId="298"/>
        </pc:sldMkLst>
      </pc:sldChg>
      <pc:sldChg chg="modSp mod">
        <pc:chgData name="Emily Crose" userId="5a1598ef78992c55" providerId="LiveId" clId="{A4A57C11-9A7E-4A41-804B-997DD43207FE}" dt="2023-05-23T13:45:49.720" v="470" actId="20577"/>
        <pc:sldMkLst>
          <pc:docMk/>
          <pc:sldMk cId="1671539891" sldId="299"/>
        </pc:sldMkLst>
        <pc:spChg chg="mod">
          <ac:chgData name="Emily Crose" userId="5a1598ef78992c55" providerId="LiveId" clId="{A4A57C11-9A7E-4A41-804B-997DD43207FE}" dt="2023-05-23T13:45:49.720" v="470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addSp delSp modSp add del mod setBg delDesignElem">
        <pc:chgData name="Emily Crose" userId="5a1598ef78992c55" providerId="LiveId" clId="{A4A57C11-9A7E-4A41-804B-997DD43207FE}" dt="2023-05-24T00:05:47.578" v="1016" actId="26606"/>
        <pc:sldMkLst>
          <pc:docMk/>
          <pc:sldMk cId="1806608824" sldId="300"/>
        </pc:sldMkLst>
        <pc:spChg chg="mo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3" creationId="{C8B57EC0-36E5-FD32-3113-980C3CF7B0A7}"/>
          </ac:spMkLst>
        </pc:spChg>
        <pc:spChg chg="ad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5" creationId="{69652D62-ECFB-408E-ABE6-155A644F433D}"/>
          </ac:spMkLst>
        </pc:spChg>
        <pc:spChg chg="ad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6" creationId="{C1FEA985-924B-4044-8778-32D1E7164C01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8" creationId="{2AEFFFF2-9EB4-4B6C-B9F8-2BA3EF89A21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10" creationId="{0D65299F-028F-4AFC-B46A-8DB33E20FE4A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12" creationId="{BAC87F6E-526A-49B5-995D-42DB656594C9}"/>
          </ac:spMkLst>
        </pc:spChg>
        <pc:cxnChg chg="add">
          <ac:chgData name="Emily Crose" userId="5a1598ef78992c55" providerId="LiveId" clId="{A4A57C11-9A7E-4A41-804B-997DD43207FE}" dt="2023-05-24T00:05:47.578" v="1016" actId="26606"/>
          <ac:cxnSpMkLst>
            <pc:docMk/>
            <pc:sldMk cId="1806608824" sldId="300"/>
            <ac:cxnSpMk id="7" creationId="{96C7F9CB-BCC3-4648-8DEF-07B0887D87D6}"/>
          </ac:cxnSpMkLst>
        </pc:cxnChg>
      </pc:sldChg>
      <pc:sldChg chg="add del setBg">
        <pc:chgData name="Emily Crose" userId="5a1598ef78992c55" providerId="LiveId" clId="{A4A57C11-9A7E-4A41-804B-997DD43207FE}" dt="2023-05-23T23:56:54.425" v="1001"/>
        <pc:sldMkLst>
          <pc:docMk/>
          <pc:sldMk cId="543577936" sldId="301"/>
        </pc:sldMkLst>
      </pc:sldChg>
      <pc:sldChg chg="delSp add del setBg delDesignElem">
        <pc:chgData name="Emily Crose" userId="5a1598ef78992c55" providerId="LiveId" clId="{A4A57C11-9A7E-4A41-804B-997DD43207FE}" dt="2023-05-23T23:56:54.425" v="1001"/>
        <pc:sldMkLst>
          <pc:docMk/>
          <pc:sldMk cId="2572114698" sldId="302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72114698" sldId="302"/>
            <ac:spMk id="10" creationId="{EC7FF834-B204-4967-8D47-8BB36EAF0EF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72114698" sldId="302"/>
            <ac:spMk id="12" creationId="{F780A22D-61EA-43E3-BD94-3E39CF902160}"/>
          </ac:spMkLst>
        </pc:spChg>
      </pc:sldChg>
      <pc:sldChg chg="addSp delSp modSp add del mod setBg">
        <pc:chgData name="Emily Crose" userId="5a1598ef78992c55" providerId="LiveId" clId="{A4A57C11-9A7E-4A41-804B-997DD43207FE}" dt="2023-05-24T00:07:13.594" v="1052" actId="26606"/>
        <pc:sldMkLst>
          <pc:docMk/>
          <pc:sldMk cId="4071440447" sldId="303"/>
        </pc:sldMkLst>
        <pc:spChg chg="mod">
          <ac:chgData name="Emily Crose" userId="5a1598ef78992c55" providerId="LiveId" clId="{A4A57C11-9A7E-4A41-804B-997DD43207FE}" dt="2023-05-24T00:07:13.594" v="1052" actId="26606"/>
          <ac:spMkLst>
            <pc:docMk/>
            <pc:sldMk cId="4071440447" sldId="303"/>
            <ac:spMk id="2" creationId="{F0D38242-DC86-3A6E-B3B7-D1C3C0AFE94F}"/>
          </ac:spMkLst>
        </pc:spChg>
        <pc:spChg chg="mod">
          <ac:chgData name="Emily Crose" userId="5a1598ef78992c55" providerId="LiveId" clId="{A4A57C11-9A7E-4A41-804B-997DD43207FE}" dt="2023-05-24T00:07:13.594" v="1052" actId="26606"/>
          <ac:spMkLst>
            <pc:docMk/>
            <pc:sldMk cId="4071440447" sldId="303"/>
            <ac:spMk id="3" creationId="{8FE505C2-50F6-30DB-CFB3-01D0D325516F}"/>
          </ac:spMkLst>
        </pc:spChg>
        <pc:spChg chg="add del">
          <ac:chgData name="Emily Crose" userId="5a1598ef78992c55" providerId="LiveId" clId="{A4A57C11-9A7E-4A41-804B-997DD43207FE}" dt="2023-05-24T00:07:13.586" v="1051" actId="26606"/>
          <ac:spMkLst>
            <pc:docMk/>
            <pc:sldMk cId="4071440447" sldId="303"/>
            <ac:spMk id="10" creationId="{37D54B6C-87D0-4C03-8335-3955179D2B5B}"/>
          </ac:spMkLst>
        </pc:spChg>
        <pc:picChg chg="mod">
          <ac:chgData name="Emily Crose" userId="5a1598ef78992c55" providerId="LiveId" clId="{A4A57C11-9A7E-4A41-804B-997DD43207FE}" dt="2023-05-24T00:07:13.594" v="1052" actId="26606"/>
          <ac:picMkLst>
            <pc:docMk/>
            <pc:sldMk cId="4071440447" sldId="303"/>
            <ac:picMk id="5" creationId="{E65D158D-924C-42EB-BD0B-55270F126CEB}"/>
          </ac:picMkLst>
        </pc:picChg>
      </pc:sldChg>
      <pc:sldChg chg="addSp delSp modSp add del mod setBg delDesignElem">
        <pc:chgData name="Emily Crose" userId="5a1598ef78992c55" providerId="LiveId" clId="{A4A57C11-9A7E-4A41-804B-997DD43207FE}" dt="2023-05-24T00:06:04.072" v="1022" actId="26606"/>
        <pc:sldMkLst>
          <pc:docMk/>
          <pc:sldMk cId="272553218" sldId="304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272553218" sldId="304"/>
            <ac:spMk id="7" creationId="{466A9AE5-69DF-4153-B35A-94BDEF32EB06}"/>
          </ac:spMkLst>
        </pc:spChg>
        <pc:spChg chg="add">
          <ac:chgData name="Emily Crose" userId="5a1598ef78992c55" providerId="LiveId" clId="{A4A57C11-9A7E-4A41-804B-997DD43207FE}" dt="2023-05-24T00:06:04.072" v="1022" actId="26606"/>
          <ac:spMkLst>
            <pc:docMk/>
            <pc:sldMk cId="272553218" sldId="304"/>
            <ac:spMk id="8" creationId="{D64A12F0-8158-4372-9761-AD0A6ED30C2E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72553218" sldId="304"/>
            <ac:spMk id="12" creationId="{159B5318-27A8-4E50-80D9-B92D4F28EA61}"/>
          </ac:spMkLst>
        </pc:spChg>
        <pc:picChg chg="mod">
          <ac:chgData name="Emily Crose" userId="5a1598ef78992c55" providerId="LiveId" clId="{A4A57C11-9A7E-4A41-804B-997DD43207FE}" dt="2023-05-24T00:06:04.072" v="1022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add del mod setBg setClrOvrMap delDesignElem">
        <pc:chgData name="Emily Crose" userId="5a1598ef78992c55" providerId="LiveId" clId="{A4A57C11-9A7E-4A41-804B-997DD43207FE}" dt="2023-05-24T00:05:52.498" v="1017" actId="26606"/>
        <pc:sldMkLst>
          <pc:docMk/>
          <pc:sldMk cId="3697047610" sldId="305"/>
        </pc:sldMkLst>
        <pc:spChg chg="mo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2" creationId="{0F8A9B09-5002-4072-2245-008EFB3DBEA4}"/>
          </ac:spMkLst>
        </pc:spChg>
        <pc:spChg chg="ad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7" creationId="{8E482A67-6CD8-49D7-9F85-52ECF99152D0}"/>
          </ac:spMkLst>
        </pc:spChg>
        <pc:spChg chg="ad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8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697047610" sldId="305"/>
            <ac:spMk id="10" creationId="{EC7FF834-B204-4967-8D47-8BB36EAF0EF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697047610" sldId="305"/>
            <ac:spMk id="12" creationId="{F780A22D-61EA-43E3-BD94-3E39CF902160}"/>
          </ac:spMkLst>
        </pc:spChg>
        <pc:picChg chg="mod">
          <ac:chgData name="Emily Crose" userId="5a1598ef78992c55" providerId="LiveId" clId="{A4A57C11-9A7E-4A41-804B-997DD43207FE}" dt="2023-05-24T00:05:52.498" v="1017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delSp modSp add del mod setBg addAnim delAnim setClrOvrMap delDesignElem">
        <pc:chgData name="Emily Crose" userId="5a1598ef78992c55" providerId="LiveId" clId="{A4A57C11-9A7E-4A41-804B-997DD43207FE}" dt="2023-05-24T00:05:59.612" v="1021" actId="26606"/>
        <pc:sldMkLst>
          <pc:docMk/>
          <pc:sldMk cId="1442831529" sldId="306"/>
        </pc:sldMkLst>
        <pc:spChg chg="mo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2" creationId="{14550114-62A8-59B5-B6B1-EBE576F3AB0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442831529" sldId="306"/>
            <ac:spMk id="6" creationId="{EC7FF834-B204-4967-8D47-8BB36EAF0EF5}"/>
          </ac:spMkLst>
        </pc:spChg>
        <pc:spChg chg="add del">
          <ac:chgData name="Emily Crose" userId="5a1598ef78992c55" providerId="LiveId" clId="{A4A57C11-9A7E-4A41-804B-997DD43207FE}" dt="2023-05-24T00:05:59.607" v="1020" actId="26606"/>
          <ac:spMkLst>
            <pc:docMk/>
            <pc:sldMk cId="1442831529" sldId="306"/>
            <ac:spMk id="7" creationId="{93A46EEB-10AB-4E52-AF22-A848AE9259F9}"/>
          </ac:spMkLst>
        </pc:spChg>
        <pc:spChg chg="ad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10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442831529" sldId="306"/>
            <ac:spMk id="11" creationId="{F780A22D-61EA-43E3-BD94-3E39CF902160}"/>
          </ac:spMkLst>
        </pc:spChg>
        <pc:spChg chg="ad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12" creationId="{418F941B-B7E9-44F2-9A2C-5D35ACF9A678}"/>
          </ac:spMkLst>
        </pc:spChg>
        <pc:picChg chg="mod">
          <ac:chgData name="Emily Crose" userId="5a1598ef78992c55" providerId="LiveId" clId="{A4A57C11-9A7E-4A41-804B-997DD43207FE}" dt="2023-05-24T00:05:59.612" v="1021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 del setBg">
        <pc:chgData name="Emily Crose" userId="5a1598ef78992c55" providerId="LiveId" clId="{A4A57C11-9A7E-4A41-804B-997DD43207FE}" dt="2023-05-23T23:56:54.425" v="1001"/>
        <pc:sldMkLst>
          <pc:docMk/>
          <pc:sldMk cId="1996113951" sldId="307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2093492843" sldId="308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1182980717" sldId="309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4239411086" sldId="310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2217515158" sldId="311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767300742" sldId="312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100948998" sldId="313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959166823" sldId="314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03565117" sldId="316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965993763" sldId="317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4283719570" sldId="319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984867041" sldId="320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3139314409" sldId="321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065589461" sldId="322"/>
        </pc:sldMkLst>
      </pc:sldChg>
      <pc:sldChg chg="delSp add del setBg delDesignElem">
        <pc:chgData name="Emily Crose" userId="5a1598ef78992c55" providerId="LiveId" clId="{A4A57C11-9A7E-4A41-804B-997DD43207FE}" dt="2023-05-23T23:56:54.425" v="1001"/>
        <pc:sldMkLst>
          <pc:docMk/>
          <pc:sldMk cId="3181908058" sldId="323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3181908058" sldId="323"/>
            <ac:spMk id="5" creationId="{466A9AE5-69DF-4153-B35A-94BDEF32EB06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181908058" sldId="323"/>
            <ac:spMk id="10" creationId="{159B5318-27A8-4E50-80D9-B92D4F28EA61}"/>
          </ac:spMkLst>
        </pc:spChg>
      </pc:sldChg>
      <pc:sldChg chg="addSp delSp modSp add del mod setBg delDesignElem">
        <pc:chgData name="Emily Crose" userId="5a1598ef78992c55" providerId="LiveId" clId="{A4A57C11-9A7E-4A41-804B-997DD43207FE}" dt="2023-06-07T16:37:20.841" v="3024" actId="20577"/>
        <pc:sldMkLst>
          <pc:docMk/>
          <pc:sldMk cId="1893047781" sldId="324"/>
        </pc:sldMkLst>
        <pc:spChg chg="mod">
          <ac:chgData name="Emily Crose" userId="5a1598ef78992c55" providerId="LiveId" clId="{A4A57C11-9A7E-4A41-804B-997DD43207FE}" dt="2023-06-07T16:37:20.841" v="3024" actId="20577"/>
          <ac:spMkLst>
            <pc:docMk/>
            <pc:sldMk cId="1893047781" sldId="324"/>
            <ac:spMk id="2" creationId="{77765AE2-1718-9DEE-EB8B-C8D6D858B1B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93047781" sldId="324"/>
            <ac:spMk id="9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93047781" sldId="324"/>
            <ac:spMk id="11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5:31.242" v="1014" actId="26606"/>
          <ac:graphicFrameMkLst>
            <pc:docMk/>
            <pc:sldMk cId="1893047781" sldId="324"/>
            <ac:graphicFrameMk id="5" creationId="{F4198F6C-00BC-9FFC-A1E1-0C70B496A4CE}"/>
          </ac:graphicFrameMkLst>
        </pc:graphicFrameChg>
        <pc:picChg chg="add del">
          <ac:chgData name="Emily Crose" userId="5a1598ef78992c55" providerId="LiveId" clId="{A4A57C11-9A7E-4A41-804B-997DD43207FE}" dt="2023-05-24T00:05:20.326" v="1007" actId="26606"/>
          <ac:picMkLst>
            <pc:docMk/>
            <pc:sldMk cId="1893047781" sldId="324"/>
            <ac:picMk id="10" creationId="{82AABC82-C2D1-4340-A6DF-6E73DF06FCAC}"/>
          </ac:picMkLst>
        </pc:picChg>
        <pc:picChg chg="add del">
          <ac:chgData name="Emily Crose" userId="5a1598ef78992c55" providerId="LiveId" clId="{A4A57C11-9A7E-4A41-804B-997DD43207FE}" dt="2023-05-24T00:05:22.724" v="1009" actId="26606"/>
          <ac:picMkLst>
            <pc:docMk/>
            <pc:sldMk cId="1893047781" sldId="324"/>
            <ac:picMk id="12" creationId="{82AABC82-C2D1-4340-A6DF-6E73DF06FCAC}"/>
          </ac:picMkLst>
        </pc:picChg>
        <pc:picChg chg="add del">
          <ac:chgData name="Emily Crose" userId="5a1598ef78992c55" providerId="LiveId" clId="{A4A57C11-9A7E-4A41-804B-997DD43207FE}" dt="2023-05-24T00:05:25.918" v="1011" actId="26606"/>
          <ac:picMkLst>
            <pc:docMk/>
            <pc:sldMk cId="1893047781" sldId="324"/>
            <ac:picMk id="14" creationId="{A8D526D7-C782-4F65-A21F-A6B40D869B47}"/>
          </ac:picMkLst>
        </pc:picChg>
        <pc:picChg chg="add del">
          <ac:chgData name="Emily Crose" userId="5a1598ef78992c55" providerId="LiveId" clId="{A4A57C11-9A7E-4A41-804B-997DD43207FE}" dt="2023-05-24T00:05:31.168" v="1013" actId="26606"/>
          <ac:picMkLst>
            <pc:docMk/>
            <pc:sldMk cId="1893047781" sldId="324"/>
            <ac:picMk id="16" creationId="{A8D526D7-C782-4F65-A21F-A6B40D869B47}"/>
          </ac:picMkLst>
        </pc:picChg>
      </pc:sldChg>
      <pc:sldChg chg="addSp delSp modSp add mod setBg setClrOvrMap delDesignElem">
        <pc:chgData name="Emily Crose" userId="5a1598ef78992c55" providerId="LiveId" clId="{A4A57C11-9A7E-4A41-804B-997DD43207FE}" dt="2023-06-07T16:37:35.224" v="3040" actId="20577"/>
        <pc:sldMkLst>
          <pc:docMk/>
          <pc:sldMk cId="1818502" sldId="325"/>
        </pc:sldMkLst>
        <pc:spChg chg="mod">
          <ac:chgData name="Emily Crose" userId="5a1598ef78992c55" providerId="LiveId" clId="{A4A57C11-9A7E-4A41-804B-997DD43207FE}" dt="2023-06-07T16:37:35.224" v="3040" actId="20577"/>
          <ac:spMkLst>
            <pc:docMk/>
            <pc:sldMk cId="1818502" sldId="325"/>
            <ac:spMk id="2" creationId="{C376F162-0520-4F35-81C7-E55520C03059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18502" sldId="325"/>
            <ac:spMk id="12" creationId="{419501C6-F015-4273-AF88-E0F6C853899F}"/>
          </ac:spMkLst>
        </pc:spChg>
        <pc:spChg chg="ad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13" creationId="{418F941B-B7E9-44F2-9A2C-5D35ACF9A678}"/>
          </ac:spMkLst>
        </pc:spChg>
        <pc:spChg chg="ad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15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18502" sldId="325"/>
            <ac:spMk id="17" creationId="{CA677DB7-5829-45BD-9754-5EC484CC4253}"/>
          </ac:spMkLst>
        </pc:spChg>
        <pc:picChg chg="mod">
          <ac:chgData name="Emily Crose" userId="5a1598ef78992c55" providerId="LiveId" clId="{A4A57C11-9A7E-4A41-804B-997DD43207FE}" dt="2023-05-24T00:05:40.612" v="1015" actId="26606"/>
          <ac:picMkLst>
            <pc:docMk/>
            <pc:sldMk cId="1818502" sldId="325"/>
            <ac:picMk id="10" creationId="{5E7F754C-9343-4B29-6B81-5474334F60B8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548747384" sldId="325"/>
        </pc:sldMkLst>
      </pc:sldChg>
      <pc:sldChg chg="add setBg">
        <pc:chgData name="Emily Crose" userId="5a1598ef78992c55" providerId="LiveId" clId="{A4A57C11-9A7E-4A41-804B-997DD43207FE}" dt="2023-05-23T23:56:54.425" v="1001"/>
        <pc:sldMkLst>
          <pc:docMk/>
          <pc:sldMk cId="1548747384" sldId="326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30208923" sldId="326"/>
        </pc:sldMkLst>
      </pc:sldChg>
      <pc:sldChg chg="delSp modSp add del mod setBg delDesignElem">
        <pc:chgData name="Emily Crose" userId="5a1598ef78992c55" providerId="LiveId" clId="{A4A57C11-9A7E-4A41-804B-997DD43207FE}" dt="2023-05-24T00:06:26.288" v="1029" actId="26606"/>
        <pc:sldMkLst>
          <pc:docMk/>
          <pc:sldMk cId="1298378401" sldId="327"/>
        </pc:sldMkLst>
        <pc:spChg chg="mod">
          <ac:chgData name="Emily Crose" userId="5a1598ef78992c55" providerId="LiveId" clId="{A4A57C11-9A7E-4A41-804B-997DD43207FE}" dt="2023-05-24T00:06:26.288" v="1029" actId="26606"/>
          <ac:spMkLst>
            <pc:docMk/>
            <pc:sldMk cId="1298378401" sldId="327"/>
            <ac:spMk id="2" creationId="{47236956-D458-3C7F-DF4D-2B9269281AC3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0" creationId="{6D118E90-A8D1-41A8-B29B-06A3554D99BE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2" creationId="{23737A38-06E9-444D-9349-4EA8F3A8C07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4" creationId="{219FCCB8-5A8A-43BA-B60E-759FC80FF1B0}"/>
          </ac:spMkLst>
        </pc:spChg>
        <pc:picChg chg="mod">
          <ac:chgData name="Emily Crose" userId="5a1598ef78992c55" providerId="LiveId" clId="{A4A57C11-9A7E-4A41-804B-997DD43207FE}" dt="2023-05-24T00:06:26.288" v="1029" actId="26606"/>
          <ac:picMkLst>
            <pc:docMk/>
            <pc:sldMk cId="1298378401" sldId="327"/>
            <ac:picMk id="5" creationId="{E8E5BF4E-3B88-AC0C-23FA-E114501A1BE1}"/>
          </ac:picMkLst>
        </pc:picChg>
      </pc:sldChg>
      <pc:sldChg chg="addSp delSp modSp add del mod setBg delDesignElem">
        <pc:chgData name="Emily Crose" userId="5a1598ef78992c55" providerId="LiveId" clId="{A4A57C11-9A7E-4A41-804B-997DD43207FE}" dt="2023-05-24T00:06:13.166" v="1027" actId="26606"/>
        <pc:sldMkLst>
          <pc:docMk/>
          <pc:sldMk cId="2202859022" sldId="328"/>
        </pc:sldMkLst>
        <pc:spChg chg="mod">
          <ac:chgData name="Emily Crose" userId="5a1598ef78992c55" providerId="LiveId" clId="{A4A57C11-9A7E-4A41-804B-997DD43207FE}" dt="2023-05-24T00:06:13.166" v="1027" actId="26606"/>
          <ac:spMkLst>
            <pc:docMk/>
            <pc:sldMk cId="2202859022" sldId="328"/>
            <ac:spMk id="2" creationId="{12F1F2F6-A693-9D54-BA57-AE9AD5A95DB8}"/>
          </ac:spMkLst>
        </pc:spChg>
        <pc:spChg chg="mod">
          <ac:chgData name="Emily Crose" userId="5a1598ef78992c55" providerId="LiveId" clId="{A4A57C11-9A7E-4A41-804B-997DD43207FE}" dt="2023-05-24T00:06:13.166" v="1027" actId="26606"/>
          <ac:spMkLst>
            <pc:docMk/>
            <pc:sldMk cId="2202859022" sldId="328"/>
            <ac:spMk id="15" creationId="{1B0FBA20-173E-918B-0F30-1692E7BC9EB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0" creationId="{2AEFFFF2-9EB4-4B6C-B9F8-2BA3EF89A21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2" creationId="{0D65299F-028F-4AFC-B46A-8DB33E20FE4A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4" creationId="{BAC87F6E-526A-49B5-995D-42DB656594C9}"/>
          </ac:spMkLst>
        </pc:spChg>
        <pc:picChg chg="add del">
          <ac:chgData name="Emily Crose" userId="5a1598ef78992c55" providerId="LiveId" clId="{A4A57C11-9A7E-4A41-804B-997DD43207FE}" dt="2023-05-24T00:06:10.437" v="1024" actId="26606"/>
          <ac:picMkLst>
            <pc:docMk/>
            <pc:sldMk cId="2202859022" sldId="328"/>
            <ac:picMk id="17" creationId="{2AEAFD1D-26B8-32F9-932C-0C435FA049AE}"/>
          </ac:picMkLst>
        </pc:picChg>
        <pc:picChg chg="add del">
          <ac:chgData name="Emily Crose" userId="5a1598ef78992c55" providerId="LiveId" clId="{A4A57C11-9A7E-4A41-804B-997DD43207FE}" dt="2023-05-24T00:06:10.437" v="1024" actId="26606"/>
          <ac:picMkLst>
            <pc:docMk/>
            <pc:sldMk cId="2202859022" sldId="328"/>
            <ac:picMk id="21" creationId="{B536FA4E-0152-4E27-91DA-0FC22D1846BB}"/>
          </ac:picMkLst>
        </pc:picChg>
        <pc:picChg chg="add del">
          <ac:chgData name="Emily Crose" userId="5a1598ef78992c55" providerId="LiveId" clId="{A4A57C11-9A7E-4A41-804B-997DD43207FE}" dt="2023-05-24T00:06:13.102" v="1026" actId="26606"/>
          <ac:picMkLst>
            <pc:docMk/>
            <pc:sldMk cId="2202859022" sldId="328"/>
            <ac:picMk id="23" creationId="{B536FA4E-0152-4E27-91DA-0FC22D1846BB}"/>
          </ac:picMkLst>
        </pc:picChg>
        <pc:picChg chg="add del">
          <ac:chgData name="Emily Crose" userId="5a1598ef78992c55" providerId="LiveId" clId="{A4A57C11-9A7E-4A41-804B-997DD43207FE}" dt="2023-05-24T00:06:13.102" v="1026" actId="26606"/>
          <ac:picMkLst>
            <pc:docMk/>
            <pc:sldMk cId="2202859022" sldId="328"/>
            <ac:picMk id="25" creationId="{0ADA7FE1-9F9D-93C7-CBD2-E25C90B477F3}"/>
          </ac:picMkLst>
        </pc:picChg>
        <pc:picChg chg="add">
          <ac:chgData name="Emily Crose" userId="5a1598ef78992c55" providerId="LiveId" clId="{A4A57C11-9A7E-4A41-804B-997DD43207FE}" dt="2023-05-24T00:06:13.166" v="1027" actId="26606"/>
          <ac:picMkLst>
            <pc:docMk/>
            <pc:sldMk cId="2202859022" sldId="328"/>
            <ac:picMk id="27" creationId="{2AEAFD1D-26B8-32F9-932C-0C435FA049AE}"/>
          </ac:picMkLst>
        </pc:picChg>
        <pc:picChg chg="add">
          <ac:chgData name="Emily Crose" userId="5a1598ef78992c55" providerId="LiveId" clId="{A4A57C11-9A7E-4A41-804B-997DD43207FE}" dt="2023-05-24T00:06:13.166" v="1027" actId="26606"/>
          <ac:picMkLst>
            <pc:docMk/>
            <pc:sldMk cId="2202859022" sldId="328"/>
            <ac:picMk id="28" creationId="{B536FA4E-0152-4E27-91DA-0FC22D1846BB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213368395" sldId="329"/>
        </pc:sldMkLst>
      </pc:sldChg>
      <pc:sldChg chg="delSp modSp add mod setBg delDesignElem">
        <pc:chgData name="Emily Crose" userId="5a1598ef78992c55" providerId="LiveId" clId="{A4A57C11-9A7E-4A41-804B-997DD43207FE}" dt="2023-05-24T00:06:17.770" v="1028" actId="26606"/>
        <pc:sldMkLst>
          <pc:docMk/>
          <pc:sldMk cId="2530208923" sldId="329"/>
        </pc:sldMkLst>
        <pc:spChg chg="mod">
          <ac:chgData name="Emily Crose" userId="5a1598ef78992c55" providerId="LiveId" clId="{A4A57C11-9A7E-4A41-804B-997DD43207FE}" dt="2023-05-24T00:06:17.770" v="1028" actId="26606"/>
          <ac:spMkLst>
            <pc:docMk/>
            <pc:sldMk cId="2530208923" sldId="329"/>
            <ac:spMk id="2" creationId="{61070F45-D4EE-FBE4-E7B3-3459FCC52CF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30208923" sldId="329"/>
            <ac:spMk id="9" creationId="{4E866FF9-A729-45F0-A163-10E89E87160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30208923" sldId="329"/>
            <ac:spMk id="11" creationId="{A804366F-2366-4688-98E7-B101C7BC6146}"/>
          </ac:spMkLst>
        </pc:spChg>
        <pc:graphicFrameChg chg="mod modGraphic">
          <ac:chgData name="Emily Crose" userId="5a1598ef78992c55" providerId="LiveId" clId="{A4A57C11-9A7E-4A41-804B-997DD43207FE}" dt="2023-05-24T00:06:17.770" v="1028" actId="26606"/>
          <ac:graphicFrameMkLst>
            <pc:docMk/>
            <pc:sldMk cId="2530208923" sldId="329"/>
            <ac:graphicFrameMk id="5" creationId="{C0D26D74-E51F-9441-48F3-F62AEA848AFC}"/>
          </ac:graphicFrameMkLst>
        </pc:graphicFrame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70034110" sldId="330"/>
        </pc:sldMkLst>
      </pc:sldChg>
      <pc:sldChg chg="delSp add setBg delDesignElem">
        <pc:chgData name="Emily Crose" userId="5a1598ef78992c55" providerId="LiveId" clId="{A4A57C11-9A7E-4A41-804B-997DD43207FE}" dt="2023-06-07T16:32:06.555" v="2951"/>
        <pc:sldMkLst>
          <pc:docMk/>
          <pc:sldMk cId="752561553" sldId="331"/>
        </pc:sldMkLst>
        <pc:picChg chg="del">
          <ac:chgData name="Emily Crose" userId="5a1598ef78992c55" providerId="LiveId" clId="{A4A57C11-9A7E-4A41-804B-997DD43207FE}" dt="2023-06-07T16:32:06.555" v="2951"/>
          <ac:picMkLst>
            <pc:docMk/>
            <pc:sldMk cId="752561553" sldId="331"/>
            <ac:picMk id="9" creationId="{6AF6706C-CF07-43A1-BCC4-CBA5D33820DA}"/>
          </ac:picMkLst>
        </pc:picChg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4007388826" sldId="331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1081776422" sldId="332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609833675" sldId="333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3916559609" sldId="334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2658092236" sldId="335"/>
        </pc:sldMkLst>
      </pc:sldChg>
      <pc:sldChg chg="del">
        <pc:chgData name="Emily Crose" userId="5a1598ef78992c55" providerId="LiveId" clId="{A4A57C11-9A7E-4A41-804B-997DD43207FE}" dt="2023-05-17T18:19:09.850" v="4" actId="47"/>
        <pc:sldMkLst>
          <pc:docMk/>
          <pc:sldMk cId="2806011870" sldId="336"/>
        </pc:sldMkLst>
      </pc:sldChg>
      <pc:sldChg chg="modSp mod ord">
        <pc:chgData name="Emily Crose" userId="5a1598ef78992c55" providerId="LiveId" clId="{A4A57C11-9A7E-4A41-804B-997DD43207FE}" dt="2023-06-07T16:33:13.508" v="2953"/>
        <pc:sldMkLst>
          <pc:docMk/>
          <pc:sldMk cId="3520716317" sldId="337"/>
        </pc:sldMkLst>
        <pc:spChg chg="mod">
          <ac:chgData name="Emily Crose" userId="5a1598ef78992c55" providerId="LiveId" clId="{A4A57C11-9A7E-4A41-804B-997DD43207FE}" dt="2023-05-23T13:49:33.738" v="728" actId="20577"/>
          <ac:spMkLst>
            <pc:docMk/>
            <pc:sldMk cId="3520716317" sldId="337"/>
            <ac:spMk id="2" creationId="{825D8899-BFE3-8479-9CB2-D510611FE137}"/>
          </ac:spMkLst>
        </pc:spChg>
      </pc:sldChg>
      <pc:sldChg chg="addSp delSp modSp new mod setBg modClrScheme setClrOvrMap chgLayout modNotesTx">
        <pc:chgData name="Emily Crose" userId="5a1598ef78992c55" providerId="LiveId" clId="{A4A57C11-9A7E-4A41-804B-997DD43207FE}" dt="2023-05-23T13:46:27.979" v="643" actId="20577"/>
        <pc:sldMkLst>
          <pc:docMk/>
          <pc:sldMk cId="1621511944" sldId="338"/>
        </pc:sldMkLst>
        <pc:spChg chg="mod ord">
          <ac:chgData name="Emily Crose" userId="5a1598ef78992c55" providerId="LiveId" clId="{A4A57C11-9A7E-4A41-804B-997DD43207FE}" dt="2023-05-23T13:42:22.333" v="143" actId="20577"/>
          <ac:spMkLst>
            <pc:docMk/>
            <pc:sldMk cId="1621511944" sldId="338"/>
            <ac:spMk id="2" creationId="{AD06704D-8F75-ABF6-5FFB-A6A624C9BEDF}"/>
          </ac:spMkLst>
        </pc:spChg>
        <pc:spChg chg="del">
          <ac:chgData name="Emily Crose" userId="5a1598ef78992c55" providerId="LiveId" clId="{A4A57C11-9A7E-4A41-804B-997DD43207FE}" dt="2023-05-23T13:39:26.374" v="79" actId="478"/>
          <ac:spMkLst>
            <pc:docMk/>
            <pc:sldMk cId="1621511944" sldId="338"/>
            <ac:spMk id="3" creationId="{68D22013-4ED7-5744-02F6-BC9DB440A42C}"/>
          </ac:spMkLst>
        </pc:spChg>
        <pc:spChg chg="add del">
          <ac:chgData name="Emily Crose" userId="5a1598ef78992c55" providerId="LiveId" clId="{A4A57C11-9A7E-4A41-804B-997DD43207FE}" dt="2023-05-23T13:39:50.716" v="85" actId="26606"/>
          <ac:spMkLst>
            <pc:docMk/>
            <pc:sldMk cId="1621511944" sldId="338"/>
            <ac:spMk id="10" creationId="{8E482A67-6CD8-49D7-9F85-52ECF99152D0}"/>
          </ac:spMkLst>
        </pc:spChg>
        <pc:spChg chg="add del">
          <ac:chgData name="Emily Crose" userId="5a1598ef78992c55" providerId="LiveId" clId="{A4A57C11-9A7E-4A41-804B-997DD43207FE}" dt="2023-05-23T13:39:50.716" v="85" actId="26606"/>
          <ac:spMkLst>
            <pc:docMk/>
            <pc:sldMk cId="1621511944" sldId="338"/>
            <ac:spMk id="12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39:50.757" v="86" actId="26606"/>
          <ac:picMkLst>
            <pc:docMk/>
            <pc:sldMk cId="1621511944" sldId="338"/>
            <ac:picMk id="5" creationId="{76625A65-A796-B482-1C4E-8F471E35F2A2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192553628" sldId="338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552710199" sldId="339"/>
        </pc:sldMkLst>
      </pc:sldChg>
      <pc:sldChg chg="addSp delSp modSp new mod setBg modClrScheme addAnim delAnim chgLayout">
        <pc:chgData name="Emily Crose" userId="5a1598ef78992c55" providerId="LiveId" clId="{A4A57C11-9A7E-4A41-804B-997DD43207FE}" dt="2023-05-19T12:35:05.573" v="53"/>
        <pc:sldMkLst>
          <pc:docMk/>
          <pc:sldMk cId="3497694308" sldId="339"/>
        </pc:sldMkLst>
        <pc:spChg chg="mod ord">
          <ac:chgData name="Emily Crose" userId="5a1598ef78992c55" providerId="LiveId" clId="{A4A57C11-9A7E-4A41-804B-997DD43207FE}" dt="2023-05-19T12:35:05.570" v="52" actId="26606"/>
          <ac:spMkLst>
            <pc:docMk/>
            <pc:sldMk cId="3497694308" sldId="339"/>
            <ac:spMk id="2" creationId="{33997C07-E5EA-9A8C-7A0B-A855865D99B0}"/>
          </ac:spMkLst>
        </pc:spChg>
        <pc:spChg chg="del">
          <ac:chgData name="Emily Crose" userId="5a1598ef78992c55" providerId="LiveId" clId="{A4A57C11-9A7E-4A41-804B-997DD43207FE}" dt="2023-05-19T12:34:55.876" v="48" actId="700"/>
          <ac:spMkLst>
            <pc:docMk/>
            <pc:sldMk cId="3497694308" sldId="339"/>
            <ac:spMk id="3" creationId="{105CCEE0-4CD5-5EF2-3D54-9A4C55BE322A}"/>
          </ac:spMkLst>
        </pc:sp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4" creationId="{639B49F1-FEE8-B1FE-6E86-17D40DAE4316}"/>
          </ac:picMkLst>
        </pc:pic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8" creationId="{08187575-5CB4-477B-AA47-020C6D2A786E}"/>
          </ac:picMkLst>
        </pc:pic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10" creationId="{EE585F70-7C5D-424E-A182-39507AF48A0C}"/>
          </ac:picMkLst>
        </pc:picChg>
        <pc:picChg chg="add">
          <ac:chgData name="Emily Crose" userId="5a1598ef78992c55" providerId="LiveId" clId="{A4A57C11-9A7E-4A41-804B-997DD43207FE}" dt="2023-05-19T12:35:05.570" v="52" actId="26606"/>
          <ac:picMkLst>
            <pc:docMk/>
            <pc:sldMk cId="3497694308" sldId="339"/>
            <ac:picMk id="12" creationId="{85E3BB35-CB53-B751-858E-76622F5A179B}"/>
          </ac:picMkLst>
        </pc:picChg>
      </pc:sldChg>
      <pc:sldChg chg="addSp delSp modSp new mod ord setBg modClrScheme setClrOvrMap chgLayout">
        <pc:chgData name="Emily Crose" userId="5a1598ef78992c55" providerId="LiveId" clId="{A4A57C11-9A7E-4A41-804B-997DD43207FE}" dt="2023-05-23T13:49:54.049" v="730"/>
        <pc:sldMkLst>
          <pc:docMk/>
          <pc:sldMk cId="2039985044" sldId="340"/>
        </pc:sldMkLst>
        <pc:spChg chg="mod or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2" creationId="{7BB611CD-6F74-4320-D3D6-39C5802553E6}"/>
          </ac:spMkLst>
        </pc:spChg>
        <pc:spChg chg="del">
          <ac:chgData name="Emily Crose" userId="5a1598ef78992c55" providerId="LiveId" clId="{A4A57C11-9A7E-4A41-804B-997DD43207FE}" dt="2023-05-19T12:43:29.235" v="77" actId="700"/>
          <ac:spMkLst>
            <pc:docMk/>
            <pc:sldMk cId="2039985044" sldId="340"/>
            <ac:spMk id="3" creationId="{976FEFE8-67DE-2DCE-A209-8459690418A5}"/>
          </ac:spMkLst>
        </pc:spChg>
        <pc:spChg chg="ad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7" creationId="{2BFC186A-5A9F-4A9A-A72D-DFBBE9934418}"/>
          </ac:spMkLst>
        </pc:spChg>
        <pc:spChg chg="ad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9" creationId="{E8EE1E2B-262B-4EE5-9AB3-125FAB1A8A40}"/>
          </ac:spMkLst>
        </pc:spChg>
        <pc:cxnChg chg="add">
          <ac:chgData name="Emily Crose" userId="5a1598ef78992c55" providerId="LiveId" clId="{A4A57C11-9A7E-4A41-804B-997DD43207FE}" dt="2023-05-19T12:43:32.696" v="78" actId="26606"/>
          <ac:cxnSpMkLst>
            <pc:docMk/>
            <pc:sldMk cId="2039985044" sldId="340"/>
            <ac:cxnSpMk id="11" creationId="{862CADB7-E9BE-4376-8036-0D21CBDC96A7}"/>
          </ac:cxnSpMkLst>
        </pc:cxn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4058856599" sldId="340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3529374907" sldId="341"/>
        </pc:sldMkLst>
      </pc:sldChg>
      <pc:sldChg chg="addSp delSp modSp new mod setBg modClrScheme addAnim chgLayout">
        <pc:chgData name="Emily Crose" userId="5a1598ef78992c55" providerId="LiveId" clId="{A4A57C11-9A7E-4A41-804B-997DD43207FE}" dt="2023-05-23T13:41:44.334" v="120"/>
        <pc:sldMkLst>
          <pc:docMk/>
          <pc:sldMk cId="4196407505" sldId="341"/>
        </pc:sldMkLst>
        <pc:spChg chg="del mod ord">
          <ac:chgData name="Emily Crose" userId="5a1598ef78992c55" providerId="LiveId" clId="{A4A57C11-9A7E-4A41-804B-997DD43207FE}" dt="2023-05-23T13:41:30.290" v="88" actId="700"/>
          <ac:spMkLst>
            <pc:docMk/>
            <pc:sldMk cId="4196407505" sldId="341"/>
            <ac:spMk id="2" creationId="{C1AC50A8-7227-04A0-6344-E57171D38A57}"/>
          </ac:spMkLst>
        </pc:spChg>
        <pc:spChg chg="add mod ord">
          <ac:chgData name="Emily Crose" userId="5a1598ef78992c55" providerId="LiveId" clId="{A4A57C11-9A7E-4A41-804B-997DD43207FE}" dt="2023-05-23T13:41:44.333" v="118" actId="26606"/>
          <ac:spMkLst>
            <pc:docMk/>
            <pc:sldMk cId="4196407505" sldId="341"/>
            <ac:spMk id="3" creationId="{CFCEC179-4E23-6FF4-634D-63477BEC1FA6}"/>
          </ac:spMkLst>
        </pc:spChg>
        <pc:spChg chg="add del mod ord">
          <ac:chgData name="Emily Crose" userId="5a1598ef78992c55" providerId="LiveId" clId="{A4A57C11-9A7E-4A41-804B-997DD43207FE}" dt="2023-05-23T13:41:41.148" v="117" actId="700"/>
          <ac:spMkLst>
            <pc:docMk/>
            <pc:sldMk cId="4196407505" sldId="341"/>
            <ac:spMk id="4" creationId="{6698A637-7A41-29A0-1D0C-699C6360BA4A}"/>
          </ac:spMkLst>
        </pc:spChg>
        <pc:picChg chg="add">
          <ac:chgData name="Emily Crose" userId="5a1598ef78992c55" providerId="LiveId" clId="{A4A57C11-9A7E-4A41-804B-997DD43207FE}" dt="2023-05-23T13:41:44.333" v="118" actId="26606"/>
          <ac:picMkLst>
            <pc:docMk/>
            <pc:sldMk cId="4196407505" sldId="341"/>
            <ac:picMk id="7" creationId="{B40C12C9-51FA-66C8-3AF6-09B9D23DA89C}"/>
          </ac:picMkLst>
        </pc:picChg>
      </pc:sldChg>
      <pc:sldChg chg="addSp modSp new mod setBg">
        <pc:chgData name="Emily Crose" userId="5a1598ef78992c55" providerId="LiveId" clId="{A4A57C11-9A7E-4A41-804B-997DD43207FE}" dt="2023-05-23T13:47:06.717" v="658" actId="20577"/>
        <pc:sldMkLst>
          <pc:docMk/>
          <pc:sldMk cId="2371962728" sldId="342"/>
        </pc:sldMkLst>
        <pc:spChg chg="mod">
          <ac:chgData name="Emily Crose" userId="5a1598ef78992c55" providerId="LiveId" clId="{A4A57C11-9A7E-4A41-804B-997DD43207FE}" dt="2023-05-23T13:47:06.717" v="658" actId="20577"/>
          <ac:spMkLst>
            <pc:docMk/>
            <pc:sldMk cId="2371962728" sldId="342"/>
            <ac:spMk id="2" creationId="{F22B400F-18D8-282E-A803-7D792B8556EF}"/>
          </ac:spMkLst>
        </pc:spChg>
        <pc:picChg chg="add">
          <ac:chgData name="Emily Crose" userId="5a1598ef78992c55" providerId="LiveId" clId="{A4A57C11-9A7E-4A41-804B-997DD43207FE}" dt="2023-05-23T13:42:13.776" v="137" actId="26606"/>
          <ac:picMkLst>
            <pc:docMk/>
            <pc:sldMk cId="2371962728" sldId="342"/>
            <ac:picMk id="4" creationId="{173AC626-3770-0B15-733B-1BC48FD1AF06}"/>
          </ac:picMkLst>
        </pc:picChg>
      </pc:sldChg>
      <pc:sldChg chg="addSp modSp new mod setBg">
        <pc:chgData name="Emily Crose" userId="5a1598ef78992c55" providerId="LiveId" clId="{A4A57C11-9A7E-4A41-804B-997DD43207FE}" dt="2023-05-23T13:42:46.547" v="182" actId="27614"/>
        <pc:sldMkLst>
          <pc:docMk/>
          <pc:sldMk cId="1913000843" sldId="343"/>
        </pc:sldMkLst>
        <pc:spChg chg="mod">
          <ac:chgData name="Emily Crose" userId="5a1598ef78992c55" providerId="LiveId" clId="{A4A57C11-9A7E-4A41-804B-997DD43207FE}" dt="2023-05-23T13:42:43.129" v="181" actId="26606"/>
          <ac:spMkLst>
            <pc:docMk/>
            <pc:sldMk cId="1913000843" sldId="343"/>
            <ac:spMk id="2" creationId="{86021596-DB26-700F-9D7B-6A66AD7E1720}"/>
          </ac:spMkLst>
        </pc:spChg>
        <pc:picChg chg="add mod">
          <ac:chgData name="Emily Crose" userId="5a1598ef78992c55" providerId="LiveId" clId="{A4A57C11-9A7E-4A41-804B-997DD43207FE}" dt="2023-05-23T13:42:46.547" v="182" actId="27614"/>
          <ac:picMkLst>
            <pc:docMk/>
            <pc:sldMk cId="1913000843" sldId="343"/>
            <ac:picMk id="4" creationId="{82908600-DC60-AAAF-D25D-5D3C8C4324B8}"/>
          </ac:picMkLst>
        </pc:picChg>
        <pc:picChg chg="add">
          <ac:chgData name="Emily Crose" userId="5a1598ef78992c55" providerId="LiveId" clId="{A4A57C11-9A7E-4A41-804B-997DD43207FE}" dt="2023-05-23T13:42:43.129" v="181" actId="26606"/>
          <ac:picMkLst>
            <pc:docMk/>
            <pc:sldMk cId="1913000843" sldId="343"/>
            <ac:picMk id="8" creationId="{DBF7BBCC-A085-493E-83D9-01D4F8E88929}"/>
          </ac:picMkLst>
        </pc:picChg>
      </pc:sldChg>
      <pc:sldChg chg="addSp modSp new mod setBg setClrOvrMap">
        <pc:chgData name="Emily Crose" userId="5a1598ef78992c55" providerId="LiveId" clId="{A4A57C11-9A7E-4A41-804B-997DD43207FE}" dt="2023-05-23T13:43:09.650" v="190" actId="26606"/>
        <pc:sldMkLst>
          <pc:docMk/>
          <pc:sldMk cId="4142039092" sldId="344"/>
        </pc:sldMkLst>
        <pc:spChg chg="mo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2" creationId="{E50C9EC4-6B78-194A-AC32-8C532C85AF6A}"/>
          </ac:spMkLst>
        </pc:spChg>
        <pc:spChg chg="ad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43:09.650" v="190" actId="26606"/>
          <ac:picMkLst>
            <pc:docMk/>
            <pc:sldMk cId="4142039092" sldId="344"/>
            <ac:picMk id="4" creationId="{E584D6A3-7DA9-BC46-B30B-1418F063F19C}"/>
          </ac:picMkLst>
        </pc:picChg>
      </pc:sldChg>
      <pc:sldChg chg="addSp modSp new mod setBg setClrOvrMap">
        <pc:chgData name="Emily Crose" userId="5a1598ef78992c55" providerId="LiveId" clId="{A4A57C11-9A7E-4A41-804B-997DD43207FE}" dt="2023-05-23T13:44:14.568" v="214" actId="26606"/>
        <pc:sldMkLst>
          <pc:docMk/>
          <pc:sldMk cId="1735613242" sldId="345"/>
        </pc:sldMkLst>
        <pc:spChg chg="mo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2" creationId="{00DA1D63-850A-02BA-75E2-D88A090D4596}"/>
          </ac:spMkLst>
        </pc:spChg>
        <pc:spChg chg="ad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44:14.568" v="214" actId="26606"/>
          <ac:picMkLst>
            <pc:docMk/>
            <pc:sldMk cId="1735613242" sldId="345"/>
            <ac:picMk id="4" creationId="{B4703A41-E3E6-B417-3819-A44A34144C84}"/>
          </ac:picMkLst>
        </pc:picChg>
      </pc:sldChg>
      <pc:sldChg chg="addSp modSp new mod setBg addAnim">
        <pc:chgData name="Emily Crose" userId="5a1598ef78992c55" providerId="LiveId" clId="{A4A57C11-9A7E-4A41-804B-997DD43207FE}" dt="2023-05-23T13:47:42.383" v="696"/>
        <pc:sldMkLst>
          <pc:docMk/>
          <pc:sldMk cId="2926074542" sldId="346"/>
        </pc:sldMkLst>
        <pc:spChg chg="mod">
          <ac:chgData name="Emily Crose" userId="5a1598ef78992c55" providerId="LiveId" clId="{A4A57C11-9A7E-4A41-804B-997DD43207FE}" dt="2023-05-23T13:47:42.382" v="695" actId="26606"/>
          <ac:spMkLst>
            <pc:docMk/>
            <pc:sldMk cId="2926074542" sldId="346"/>
            <ac:spMk id="2" creationId="{F3FF7DBB-26AC-8ABB-1CE7-ADD97F0A2D27}"/>
          </ac:spMkLst>
        </pc:spChg>
        <pc:spChg chg="add">
          <ac:chgData name="Emily Crose" userId="5a1598ef78992c55" providerId="LiveId" clId="{A4A57C11-9A7E-4A41-804B-997DD43207FE}" dt="2023-05-23T13:47:42.382" v="695" actId="26606"/>
          <ac:spMkLst>
            <pc:docMk/>
            <pc:sldMk cId="2926074542" sldId="346"/>
            <ac:spMk id="9" creationId="{93A46EEB-10AB-4E52-AF22-A848AE9259F9}"/>
          </ac:spMkLst>
        </pc:spChg>
        <pc:picChg chg="add mod">
          <ac:chgData name="Emily Crose" userId="5a1598ef78992c55" providerId="LiveId" clId="{A4A57C11-9A7E-4A41-804B-997DD43207FE}" dt="2023-05-23T13:47:42.382" v="695" actId="26606"/>
          <ac:picMkLst>
            <pc:docMk/>
            <pc:sldMk cId="2926074542" sldId="346"/>
            <ac:picMk id="4" creationId="{D17EAB65-BC68-8CBE-1581-A5C90DC8FFA0}"/>
          </ac:picMkLst>
        </pc:picChg>
      </pc:sldChg>
      <pc:sldChg chg="addSp delSp modSp new mod setBg setClrOvrMap">
        <pc:chgData name="Emily Crose" userId="5a1598ef78992c55" providerId="LiveId" clId="{A4A57C11-9A7E-4A41-804B-997DD43207FE}" dt="2023-05-23T13:49:05.935" v="726" actId="26606"/>
        <pc:sldMkLst>
          <pc:docMk/>
          <pc:sldMk cId="538408716" sldId="347"/>
        </pc:sldMkLst>
        <pc:spChg chg="mod">
          <ac:chgData name="Emily Crose" userId="5a1598ef78992c55" providerId="LiveId" clId="{A4A57C11-9A7E-4A41-804B-997DD43207FE}" dt="2023-05-23T13:48:17.480" v="721" actId="26606"/>
          <ac:spMkLst>
            <pc:docMk/>
            <pc:sldMk cId="538408716" sldId="347"/>
            <ac:spMk id="2" creationId="{6B00A1DB-9E5A-D0BE-33CC-6D64BC48F75D}"/>
          </ac:spMkLst>
        </pc:spChg>
        <pc:spChg chg="add del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9" creationId="{8E482A67-6CD8-49D7-9F85-52ECF99152D0}"/>
          </ac:spMkLst>
        </pc:spChg>
        <pc:spChg chg="add del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1" creationId="{418F941B-B7E9-44F2-9A2C-5D35ACF9A678}"/>
          </ac:spMkLst>
        </pc:spChg>
        <pc:spChg chg="add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6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8" creationId="{418F941B-B7E9-44F2-9A2C-5D35ACF9A678}"/>
          </ac:spMkLst>
        </pc:spChg>
        <pc:picChg chg="add del mod">
          <ac:chgData name="Emily Crose" userId="5a1598ef78992c55" providerId="LiveId" clId="{A4A57C11-9A7E-4A41-804B-997DD43207FE}" dt="2023-05-23T13:48:46.749" v="722" actId="478"/>
          <ac:picMkLst>
            <pc:docMk/>
            <pc:sldMk cId="538408716" sldId="347"/>
            <ac:picMk id="4" creationId="{3710E204-FC7E-7BCC-9223-23B4133F9776}"/>
          </ac:picMkLst>
        </pc:picChg>
        <pc:picChg chg="add mod">
          <ac:chgData name="Emily Crose" userId="5a1598ef78992c55" providerId="LiveId" clId="{A4A57C11-9A7E-4A41-804B-997DD43207FE}" dt="2023-05-23T13:49:05.935" v="726" actId="26606"/>
          <ac:picMkLst>
            <pc:docMk/>
            <pc:sldMk cId="538408716" sldId="347"/>
            <ac:picMk id="6" creationId="{0615D1A7-75ED-9E14-74B3-68FD8F2A8C34}"/>
          </ac:picMkLst>
        </pc:picChg>
      </pc:sldChg>
      <pc:sldChg chg="addSp modSp new mod setBg">
        <pc:chgData name="Emily Crose" userId="5a1598ef78992c55" providerId="LiveId" clId="{A4A57C11-9A7E-4A41-804B-997DD43207FE}" dt="2023-05-23T15:13:52.693" v="770" actId="26606"/>
        <pc:sldMkLst>
          <pc:docMk/>
          <pc:sldMk cId="1230418756" sldId="348"/>
        </pc:sldMkLst>
        <pc:spChg chg="mod">
          <ac:chgData name="Emily Crose" userId="5a1598ef78992c55" providerId="LiveId" clId="{A4A57C11-9A7E-4A41-804B-997DD43207FE}" dt="2023-05-23T15:13:52.693" v="770" actId="26606"/>
          <ac:spMkLst>
            <pc:docMk/>
            <pc:sldMk cId="1230418756" sldId="348"/>
            <ac:spMk id="2" creationId="{A3415F6F-07A0-ADA4-55B6-BF930943CA09}"/>
          </ac:spMkLst>
        </pc:spChg>
        <pc:picChg chg="add mod">
          <ac:chgData name="Emily Crose" userId="5a1598ef78992c55" providerId="LiveId" clId="{A4A57C11-9A7E-4A41-804B-997DD43207FE}" dt="2023-05-23T15:13:52.693" v="770" actId="26606"/>
          <ac:picMkLst>
            <pc:docMk/>
            <pc:sldMk cId="1230418756" sldId="348"/>
            <ac:picMk id="4" creationId="{429AB054-06C2-7BF6-9A58-9B9B11B6A0AD}"/>
          </ac:picMkLst>
        </pc:picChg>
        <pc:picChg chg="add">
          <ac:chgData name="Emily Crose" userId="5a1598ef78992c55" providerId="LiveId" clId="{A4A57C11-9A7E-4A41-804B-997DD43207FE}" dt="2023-05-23T15:13:52.693" v="770" actId="26606"/>
          <ac:picMkLst>
            <pc:docMk/>
            <pc:sldMk cId="1230418756" sldId="348"/>
            <ac:picMk id="9" creationId="{9B0DB875-49E3-4B9D-8AAE-D81A127B6647}"/>
          </ac:picMkLst>
        </pc:picChg>
      </pc:sldChg>
      <pc:sldChg chg="addSp delSp modSp new mod setBg">
        <pc:chgData name="Emily Crose" userId="5a1598ef78992c55" providerId="LiveId" clId="{A4A57C11-9A7E-4A41-804B-997DD43207FE}" dt="2023-05-23T15:27:37.445" v="958" actId="26606"/>
        <pc:sldMkLst>
          <pc:docMk/>
          <pc:sldMk cId="531719016" sldId="349"/>
        </pc:sldMkLst>
        <pc:spChg chg="mod">
          <ac:chgData name="Emily Crose" userId="5a1598ef78992c55" providerId="LiveId" clId="{A4A57C11-9A7E-4A41-804B-997DD43207FE}" dt="2023-05-23T15:27:37.445" v="958" actId="26606"/>
          <ac:spMkLst>
            <pc:docMk/>
            <pc:sldMk cId="531719016" sldId="349"/>
            <ac:spMk id="2" creationId="{3F2EE3E0-8ADA-30BC-0805-F84168D4F00D}"/>
          </ac:spMkLst>
        </pc:spChg>
        <pc:spChg chg="add del">
          <ac:chgData name="Emily Crose" userId="5a1598ef78992c55" providerId="LiveId" clId="{A4A57C11-9A7E-4A41-804B-997DD43207FE}" dt="2023-05-23T15:27:37.404" v="957" actId="26606"/>
          <ac:spMkLst>
            <pc:docMk/>
            <pc:sldMk cId="531719016" sldId="349"/>
            <ac:spMk id="7" creationId="{DAB482FD-C684-4DAA-AC4C-1739F51A98A0}"/>
          </ac:spMkLst>
        </pc:spChg>
        <pc:spChg chg="add">
          <ac:chgData name="Emily Crose" userId="5a1598ef78992c55" providerId="LiveId" clId="{A4A57C11-9A7E-4A41-804B-997DD43207FE}" dt="2023-05-23T15:27:37.445" v="958" actId="26606"/>
          <ac:spMkLst>
            <pc:docMk/>
            <pc:sldMk cId="531719016" sldId="349"/>
            <ac:spMk id="11" creationId="{F7471772-E57F-4CD9-9241-D264A2F782EC}"/>
          </ac:spMkLst>
        </pc:spChg>
        <pc:cxnChg chg="add del">
          <ac:chgData name="Emily Crose" userId="5a1598ef78992c55" providerId="LiveId" clId="{A4A57C11-9A7E-4A41-804B-997DD43207FE}" dt="2023-05-23T15:27:37.404" v="957" actId="26606"/>
          <ac:cxnSpMkLst>
            <pc:docMk/>
            <pc:sldMk cId="531719016" sldId="349"/>
            <ac:cxnSpMk id="9" creationId="{2DAA738B-EDF5-4694-B25A-3488245BC87C}"/>
          </ac:cxnSpMkLst>
        </pc:cxnChg>
        <pc:cxnChg chg="add">
          <ac:chgData name="Emily Crose" userId="5a1598ef78992c55" providerId="LiveId" clId="{A4A57C11-9A7E-4A41-804B-997DD43207FE}" dt="2023-05-23T15:27:37.445" v="958" actId="26606"/>
          <ac:cxnSpMkLst>
            <pc:docMk/>
            <pc:sldMk cId="531719016" sldId="349"/>
            <ac:cxnSpMk id="12" creationId="{31CC7E9E-3FF6-4189-9B36-995A779F3C5A}"/>
          </ac:cxnSpMkLst>
        </pc:cxnChg>
      </pc:sldChg>
      <pc:sldChg chg="addSp delSp modSp new mod setBg addAnim delAnim">
        <pc:chgData name="Emily Crose" userId="5a1598ef78992c55" providerId="LiveId" clId="{A4A57C11-9A7E-4A41-804B-997DD43207FE}" dt="2023-05-23T15:21:40.353" v="870" actId="26606"/>
        <pc:sldMkLst>
          <pc:docMk/>
          <pc:sldMk cId="3660667821" sldId="350"/>
        </pc:sldMkLst>
        <pc:spChg chg="del mod ord">
          <ac:chgData name="Emily Crose" userId="5a1598ef78992c55" providerId="LiveId" clId="{A4A57C11-9A7E-4A41-804B-997DD43207FE}" dt="2023-05-23T15:21:34.251" v="868" actId="478"/>
          <ac:spMkLst>
            <pc:docMk/>
            <pc:sldMk cId="3660667821" sldId="350"/>
            <ac:spMk id="2" creationId="{0E43EDDE-CF75-CC4F-F7C8-C04C82BD29E0}"/>
          </ac:spMkLst>
        </pc:spChg>
        <pc:spChg chg="add del mod">
          <ac:chgData name="Emily Crose" userId="5a1598ef78992c55" providerId="LiveId" clId="{A4A57C11-9A7E-4A41-804B-997DD43207FE}" dt="2023-05-23T15:21:37.937" v="869" actId="478"/>
          <ac:spMkLst>
            <pc:docMk/>
            <pc:sldMk cId="3660667821" sldId="350"/>
            <ac:spMk id="6" creationId="{D2647218-8E8E-093D-0525-EA6051B9CF74}"/>
          </ac:spMkLst>
        </pc:spChg>
        <pc:picChg chg="add mod">
          <ac:chgData name="Emily Crose" userId="5a1598ef78992c55" providerId="LiveId" clId="{A4A57C11-9A7E-4A41-804B-997DD43207FE}" dt="2023-05-23T15:21:40.353" v="870" actId="26606"/>
          <ac:picMkLst>
            <pc:docMk/>
            <pc:sldMk cId="3660667821" sldId="350"/>
            <ac:picMk id="4" creationId="{3B4FE9B7-1332-6316-4CED-48B8A7C69EFE}"/>
          </ac:picMkLst>
        </pc:picChg>
      </pc:sldChg>
      <pc:sldChg chg="addSp delSp modSp new mod modClrScheme chgLayout">
        <pc:chgData name="Emily Crose" userId="5a1598ef78992c55" providerId="LiveId" clId="{A4A57C11-9A7E-4A41-804B-997DD43207FE}" dt="2023-05-23T14:00:34.228" v="766" actId="700"/>
        <pc:sldMkLst>
          <pc:docMk/>
          <pc:sldMk cId="724338215" sldId="351"/>
        </pc:sldMkLst>
        <pc:spChg chg="del">
          <ac:chgData name="Emily Crose" userId="5a1598ef78992c55" providerId="LiveId" clId="{A4A57C11-9A7E-4A41-804B-997DD43207FE}" dt="2023-05-23T14:00:34.228" v="766" actId="700"/>
          <ac:spMkLst>
            <pc:docMk/>
            <pc:sldMk cId="724338215" sldId="351"/>
            <ac:spMk id="2" creationId="{754B6BCE-C345-1C5E-6045-476A5128C9D4}"/>
          </ac:spMkLst>
        </pc:spChg>
        <pc:picChg chg="add mod">
          <ac:chgData name="Emily Crose" userId="5a1598ef78992c55" providerId="LiveId" clId="{A4A57C11-9A7E-4A41-804B-997DD43207FE}" dt="2023-05-23T14:00:30.450" v="765" actId="27614"/>
          <ac:picMkLst>
            <pc:docMk/>
            <pc:sldMk cId="724338215" sldId="351"/>
            <ac:picMk id="4" creationId="{E22D8BE2-EFBF-A6DD-B6B7-26D57F1D96B1}"/>
          </ac:picMkLst>
        </pc:picChg>
      </pc:sldChg>
      <pc:sldChg chg="addSp delSp modSp new mod setBg addAnim delAnim">
        <pc:chgData name="Emily Crose" userId="5a1598ef78992c55" providerId="LiveId" clId="{A4A57C11-9A7E-4A41-804B-997DD43207FE}" dt="2023-05-23T15:17:10.287" v="793" actId="26606"/>
        <pc:sldMkLst>
          <pc:docMk/>
          <pc:sldMk cId="1524748226" sldId="352"/>
        </pc:sldMkLst>
        <pc:spChg chg="mod">
          <ac:chgData name="Emily Crose" userId="5a1598ef78992c55" providerId="LiveId" clId="{A4A57C11-9A7E-4A41-804B-997DD43207FE}" dt="2023-05-23T15:17:10.287" v="793" actId="26606"/>
          <ac:spMkLst>
            <pc:docMk/>
            <pc:sldMk cId="1524748226" sldId="352"/>
            <ac:spMk id="2" creationId="{E8364B01-2089-A64F-01C4-3551850C26CC}"/>
          </ac:spMkLst>
        </pc:spChg>
        <pc:picChg chg="add mod">
          <ac:chgData name="Emily Crose" userId="5a1598ef78992c55" providerId="LiveId" clId="{A4A57C11-9A7E-4A41-804B-997DD43207FE}" dt="2023-05-23T15:17:10.287" v="793" actId="26606"/>
          <ac:picMkLst>
            <pc:docMk/>
            <pc:sldMk cId="1524748226" sldId="352"/>
            <ac:picMk id="4" creationId="{9856AC08-FC06-9729-BC3B-898F99D4938E}"/>
          </ac:picMkLst>
        </pc:picChg>
        <pc:picChg chg="add del">
          <ac:chgData name="Emily Crose" userId="5a1598ef78992c55" providerId="LiveId" clId="{A4A57C11-9A7E-4A41-804B-997DD43207FE}" dt="2023-05-23T15:17:10.246" v="792" actId="26606"/>
          <ac:picMkLst>
            <pc:docMk/>
            <pc:sldMk cId="1524748226" sldId="352"/>
            <ac:picMk id="9" creationId="{9B0DB875-49E3-4B9D-8AAE-D81A127B6647}"/>
          </ac:picMkLst>
        </pc:picChg>
      </pc:sldChg>
      <pc:sldChg chg="addSp delSp modSp new mod setBg modClrScheme addAnim setClrOvrMap chgLayout">
        <pc:chgData name="Emily Crose" userId="5a1598ef78992c55" providerId="LiveId" clId="{A4A57C11-9A7E-4A41-804B-997DD43207FE}" dt="2023-05-23T15:20:35.958" v="862" actId="26606"/>
        <pc:sldMkLst>
          <pc:docMk/>
          <pc:sldMk cId="3952445570" sldId="353"/>
        </pc:sldMkLst>
        <pc:spChg chg="mod ord">
          <ac:chgData name="Emily Crose" userId="5a1598ef78992c55" providerId="LiveId" clId="{A4A57C11-9A7E-4A41-804B-997DD43207FE}" dt="2023-05-23T15:20:35.958" v="862" actId="26606"/>
          <ac:spMkLst>
            <pc:docMk/>
            <pc:sldMk cId="3952445570" sldId="353"/>
            <ac:spMk id="2" creationId="{DEAA334C-D149-3617-B431-80FF439A7465}"/>
          </ac:spMkLst>
        </pc:spChg>
        <pc:spChg chg="add mod ord">
          <ac:chgData name="Emily Crose" userId="5a1598ef78992c55" providerId="LiveId" clId="{A4A57C11-9A7E-4A41-804B-997DD43207FE}" dt="2023-05-23T15:20:35.958" v="862" actId="26606"/>
          <ac:spMkLst>
            <pc:docMk/>
            <pc:sldMk cId="3952445570" sldId="353"/>
            <ac:spMk id="3" creationId="{DA56E59E-F08A-8B21-4B4D-F60FDA28AAE8}"/>
          </ac:spMkLst>
        </pc:spChg>
        <pc:spChg chg="add del">
          <ac:chgData name="Emily Crose" userId="5a1598ef78992c55" providerId="LiveId" clId="{A4A57C11-9A7E-4A41-804B-997DD43207FE}" dt="2023-05-23T15:20:35.282" v="859" actId="26606"/>
          <ac:spMkLst>
            <pc:docMk/>
            <pc:sldMk cId="3952445570" sldId="353"/>
            <ac:spMk id="12" creationId="{F24F226C-082A-4693-897A-4BA9C64E3EA0}"/>
          </ac:spMkLst>
        </pc:spChg>
        <pc:spChg chg="add del">
          <ac:chgData name="Emily Crose" userId="5a1598ef78992c55" providerId="LiveId" clId="{A4A57C11-9A7E-4A41-804B-997DD43207FE}" dt="2023-05-23T15:20:35.282" v="859" actId="26606"/>
          <ac:spMkLst>
            <pc:docMk/>
            <pc:sldMk cId="3952445570" sldId="353"/>
            <ac:spMk id="14" creationId="{835C1724-035A-4285-8A33-FFBF7CCE06A9}"/>
          </ac:spMkLst>
        </pc:spChg>
        <pc:picChg chg="add mod">
          <ac:chgData name="Emily Crose" userId="5a1598ef78992c55" providerId="LiveId" clId="{A4A57C11-9A7E-4A41-804B-997DD43207FE}" dt="2023-05-23T15:20:35.958" v="862" actId="26606"/>
          <ac:picMkLst>
            <pc:docMk/>
            <pc:sldMk cId="3952445570" sldId="353"/>
            <ac:picMk id="7" creationId="{269235DE-5326-FB0A-0A9E-47ADA26E6207}"/>
          </ac:picMkLst>
        </pc:picChg>
        <pc:picChg chg="add">
          <ac:chgData name="Emily Crose" userId="5a1598ef78992c55" providerId="LiveId" clId="{A4A57C11-9A7E-4A41-804B-997DD43207FE}" dt="2023-05-23T15:20:35.958" v="862" actId="26606"/>
          <ac:picMkLst>
            <pc:docMk/>
            <pc:sldMk cId="3952445570" sldId="353"/>
            <ac:picMk id="9" creationId="{76AAFF90-89E1-46D5-B8B5-3BFDBB92D867}"/>
          </ac:picMkLst>
        </pc:picChg>
      </pc:sldChg>
      <pc:sldChg chg="addSp delSp modSp new mod setBg modClrScheme setClrOvrMap delDesignElem chgLayout">
        <pc:chgData name="Emily Crose" userId="5a1598ef78992c55" providerId="LiveId" clId="{A4A57C11-9A7E-4A41-804B-997DD43207FE}" dt="2023-05-23T15:24:10.197" v="955" actId="26606"/>
        <pc:sldMkLst>
          <pc:docMk/>
          <pc:sldMk cId="907170250" sldId="354"/>
        </pc:sldMkLst>
        <pc:spChg chg="del mod ord">
          <ac:chgData name="Emily Crose" userId="5a1598ef78992c55" providerId="LiveId" clId="{A4A57C11-9A7E-4A41-804B-997DD43207FE}" dt="2023-05-23T15:22:18.618" v="905" actId="478"/>
          <ac:spMkLst>
            <pc:docMk/>
            <pc:sldMk cId="907170250" sldId="354"/>
            <ac:spMk id="2" creationId="{D7F22863-E015-705C-C3D5-6E4B89F936CF}"/>
          </ac:spMkLst>
        </pc:spChg>
        <pc:spChg chg="add del mod">
          <ac:chgData name="Emily Crose" userId="5a1598ef78992c55" providerId="LiveId" clId="{A4A57C11-9A7E-4A41-804B-997DD43207FE}" dt="2023-05-23T15:22:22.126" v="906" actId="700"/>
          <ac:spMkLst>
            <pc:docMk/>
            <pc:sldMk cId="907170250" sldId="354"/>
            <ac:spMk id="6" creationId="{0E64247C-98A5-86FB-A5B3-308FF4C7C799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7" creationId="{E24F7045-1B8B-4422-9330-0BC8BF6065E3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8" creationId="{7ED0B3BD-E968-4364-878A-47D3A6AEF099}"/>
          </ac:spMkLst>
        </pc:spChg>
        <pc:spChg chg="add del">
          <ac:chgData name="Emily Crose" userId="5a1598ef78992c55" providerId="LiveId" clId="{A4A57C11-9A7E-4A41-804B-997DD43207FE}" dt="2023-05-23T15:22:05.861" v="876" actId="26606"/>
          <ac:spMkLst>
            <pc:docMk/>
            <pc:sldMk cId="907170250" sldId="354"/>
            <ac:spMk id="9" creationId="{608EAA06-5488-416B-B2B2-E55213011012}"/>
          </ac:spMkLst>
        </pc:spChg>
        <pc:spChg chg="add mod or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10" creationId="{F8ADED2D-0D5A-6A00-9FA4-4D608733599F}"/>
          </ac:spMkLst>
        </pc:spChg>
        <pc:spChg chg="add del">
          <ac:chgData name="Emily Crose" userId="5a1598ef78992c55" providerId="LiveId" clId="{A4A57C11-9A7E-4A41-804B-997DD43207FE}" dt="2023-05-23T15:22:22.126" v="906" actId="700"/>
          <ac:spMkLst>
            <pc:docMk/>
            <pc:sldMk cId="907170250" sldId="354"/>
            <ac:spMk id="11" creationId="{93A46EEB-10AB-4E52-AF22-A848AE9259F9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13" creationId="{C8E5BCBF-E5D0-444B-A584-4A5FF79F9D7E}"/>
          </ac:spMkLst>
        </pc:spChg>
        <pc:spChg chg="add del">
          <ac:chgData name="Emily Crose" userId="5a1598ef78992c55" providerId="LiveId" clId="{A4A57C11-9A7E-4A41-804B-997DD43207FE}" dt="2023-05-23T15:22:28.413" v="910" actId="26606"/>
          <ac:spMkLst>
            <pc:docMk/>
            <pc:sldMk cId="907170250" sldId="354"/>
            <ac:spMk id="15" creationId="{F9CF7650-7342-48D6-999E-174C77B5F52E}"/>
          </ac:spMkLst>
        </pc:spChg>
        <pc:spChg chg="add del">
          <ac:chgData name="Emily Crose" userId="5a1598ef78992c55" providerId="LiveId" clId="{A4A57C11-9A7E-4A41-804B-997DD43207FE}" dt="2023-05-23T15:22:28.413" v="910" actId="26606"/>
          <ac:spMkLst>
            <pc:docMk/>
            <pc:sldMk cId="907170250" sldId="354"/>
            <ac:spMk id="16" creationId="{EB2D286E-2458-46AD-B49E-911912F70897}"/>
          </ac:spMkLst>
        </pc:spChg>
        <pc:spChg chg="add del">
          <ac:chgData name="Emily Crose" userId="5a1598ef78992c55" providerId="LiveId" clId="{A4A57C11-9A7E-4A41-804B-997DD43207FE}" dt="2023-05-23T15:22:31.244" v="912" actId="26606"/>
          <ac:spMkLst>
            <pc:docMk/>
            <pc:sldMk cId="907170250" sldId="354"/>
            <ac:spMk id="18" creationId="{C2869B52-288D-4851-BEBE-FCF64CB1E481}"/>
          </ac:spMkLst>
        </pc:spChg>
        <pc:spChg chg="ad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19" creationId="{8E482A67-6CD8-49D7-9F85-52ECF99152D0}"/>
          </ac:spMkLst>
        </pc:spChg>
        <pc:spChg chg="ad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21" creationId="{418F941B-B7E9-44F2-9A2C-5D35ACF9A678}"/>
          </ac:spMkLst>
        </pc:spChg>
        <pc:picChg chg="add del mod ord">
          <ac:chgData name="Emily Crose" userId="5a1598ef78992c55" providerId="LiveId" clId="{A4A57C11-9A7E-4A41-804B-997DD43207FE}" dt="2023-05-23T15:23:39.454" v="945" actId="478"/>
          <ac:picMkLst>
            <pc:docMk/>
            <pc:sldMk cId="907170250" sldId="354"/>
            <ac:picMk id="4" creationId="{D473603B-A98F-810C-F384-DF6C6ECD5118}"/>
          </ac:picMkLst>
        </pc:picChg>
        <pc:picChg chg="add mod">
          <ac:chgData name="Emily Crose" userId="5a1598ef78992c55" providerId="LiveId" clId="{A4A57C11-9A7E-4A41-804B-997DD43207FE}" dt="2023-05-23T15:24:10.197" v="955" actId="26606"/>
          <ac:picMkLst>
            <pc:docMk/>
            <pc:sldMk cId="907170250" sldId="354"/>
            <ac:picMk id="14" creationId="{50E7C093-FFA8-1ED0-3D8A-7C195563CE25}"/>
          </ac:picMkLst>
        </pc:picChg>
        <pc:picChg chg="add del">
          <ac:chgData name="Emily Crose" userId="5a1598ef78992c55" providerId="LiveId" clId="{A4A57C11-9A7E-4A41-804B-997DD43207FE}" dt="2023-05-23T15:23:01.079" v="914" actId="700"/>
          <ac:picMkLst>
            <pc:docMk/>
            <pc:sldMk cId="907170250" sldId="354"/>
            <ac:picMk id="20" creationId="{88D2FF5B-DD64-4389-8A61-76F48BB08807}"/>
          </ac:picMkLst>
        </pc:picChg>
      </pc:sldChg>
      <pc:sldChg chg="addSp delSp modSp new mod setBg modClrScheme addAnim chgLayout">
        <pc:chgData name="Emily Crose" userId="5a1598ef78992c55" providerId="LiveId" clId="{A4A57C11-9A7E-4A41-804B-997DD43207FE}" dt="2023-05-23T23:43:04.576" v="976"/>
        <pc:sldMkLst>
          <pc:docMk/>
          <pc:sldMk cId="2034233350" sldId="355"/>
        </pc:sldMkLst>
        <pc:spChg chg="mod ord">
          <ac:chgData name="Emily Crose" userId="5a1598ef78992c55" providerId="LiveId" clId="{A4A57C11-9A7E-4A41-804B-997DD43207FE}" dt="2023-05-23T23:43:04.569" v="975" actId="26606"/>
          <ac:spMkLst>
            <pc:docMk/>
            <pc:sldMk cId="2034233350" sldId="355"/>
            <ac:spMk id="2" creationId="{F9DD8689-F79C-DE34-F60E-552CE64064FC}"/>
          </ac:spMkLst>
        </pc:spChg>
        <pc:spChg chg="del">
          <ac:chgData name="Emily Crose" userId="5a1598ef78992c55" providerId="LiveId" clId="{A4A57C11-9A7E-4A41-804B-997DD43207FE}" dt="2023-05-23T23:43:01.889" v="974" actId="700"/>
          <ac:spMkLst>
            <pc:docMk/>
            <pc:sldMk cId="2034233350" sldId="355"/>
            <ac:spMk id="3" creationId="{1BCB5916-8E09-CB1C-1F37-2BD17557C586}"/>
          </ac:spMkLst>
        </pc:spChg>
        <pc:picChg chg="add">
          <ac:chgData name="Emily Crose" userId="5a1598ef78992c55" providerId="LiveId" clId="{A4A57C11-9A7E-4A41-804B-997DD43207FE}" dt="2023-05-23T23:43:04.569" v="975" actId="26606"/>
          <ac:picMkLst>
            <pc:docMk/>
            <pc:sldMk cId="2034233350" sldId="355"/>
            <ac:picMk id="4" creationId="{94126A3B-7AFD-DEF2-408F-5E024637EEF2}"/>
          </ac:picMkLst>
        </pc:picChg>
        <pc:picChg chg="add">
          <ac:chgData name="Emily Crose" userId="5a1598ef78992c55" providerId="LiveId" clId="{A4A57C11-9A7E-4A41-804B-997DD43207FE}" dt="2023-05-23T23:43:04.569" v="975" actId="26606"/>
          <ac:picMkLst>
            <pc:docMk/>
            <pc:sldMk cId="2034233350" sldId="355"/>
            <ac:picMk id="8" creationId="{DBF7BBCC-A085-493E-83D9-01D4F8E88929}"/>
          </ac:picMkLst>
        </pc:picChg>
      </pc:sldChg>
      <pc:sldChg chg="addSp delSp modSp new mod setBg modClrScheme chgLayout">
        <pc:chgData name="Emily Crose" userId="5a1598ef78992c55" providerId="LiveId" clId="{A4A57C11-9A7E-4A41-804B-997DD43207FE}" dt="2023-05-23T23:44:23.489" v="984" actId="26606"/>
        <pc:sldMkLst>
          <pc:docMk/>
          <pc:sldMk cId="4292414633" sldId="356"/>
        </pc:sldMkLst>
        <pc:spChg chg="del">
          <ac:chgData name="Emily Crose" userId="5a1598ef78992c55" providerId="LiveId" clId="{A4A57C11-9A7E-4A41-804B-997DD43207FE}" dt="2023-05-23T23:44:11.331" v="981" actId="700"/>
          <ac:spMkLst>
            <pc:docMk/>
            <pc:sldMk cId="4292414633" sldId="356"/>
            <ac:spMk id="2" creationId="{1FE93D75-2A8C-D521-0480-60B007608FF9}"/>
          </ac:spMkLst>
        </pc:spChg>
        <pc:spChg chg="add">
          <ac:chgData name="Emily Crose" userId="5a1598ef78992c55" providerId="LiveId" clId="{A4A57C11-9A7E-4A41-804B-997DD43207FE}" dt="2023-05-23T23:44:23.489" v="984" actId="26606"/>
          <ac:spMkLst>
            <pc:docMk/>
            <pc:sldMk cId="4292414633" sldId="356"/>
            <ac:spMk id="9" creationId="{D64A12F0-8158-4372-9761-AD0A6ED30C2E}"/>
          </ac:spMkLst>
        </pc:spChg>
        <pc:picChg chg="add mod">
          <ac:chgData name="Emily Crose" userId="5a1598ef78992c55" providerId="LiveId" clId="{A4A57C11-9A7E-4A41-804B-997DD43207FE}" dt="2023-05-23T23:44:23.489" v="984" actId="26606"/>
          <ac:picMkLst>
            <pc:docMk/>
            <pc:sldMk cId="4292414633" sldId="356"/>
            <ac:picMk id="4" creationId="{E0036CDC-9FE8-8BC4-2919-E97C6D1E5C1E}"/>
          </ac:picMkLst>
        </pc:picChg>
      </pc:sldChg>
      <pc:sldChg chg="addSp delSp modSp add mod setBg addAnim delAnim setClrOvrMap delDesignElem">
        <pc:chgData name="Emily Crose" userId="5a1598ef78992c55" providerId="LiveId" clId="{A4A57C11-9A7E-4A41-804B-997DD43207FE}" dt="2023-05-24T00:06:38.582" v="1041"/>
        <pc:sldMkLst>
          <pc:docMk/>
          <pc:sldMk cId="2192553628" sldId="357"/>
        </pc:sldMkLst>
        <pc:spChg chg="mod ord">
          <ac:chgData name="Emily Crose" userId="5a1598ef78992c55" providerId="LiveId" clId="{A4A57C11-9A7E-4A41-804B-997DD43207FE}" dt="2023-05-24T00:06:38.582" v="1040" actId="26606"/>
          <ac:spMkLst>
            <pc:docMk/>
            <pc:sldMk cId="2192553628" sldId="357"/>
            <ac:spMk id="2" creationId="{825D8899-BFE3-8479-9CB2-D510611FE137}"/>
          </ac:spMkLst>
        </pc:spChg>
        <pc:spChg chg="add del">
          <ac:chgData name="Emily Crose" userId="5a1598ef78992c55" providerId="LiveId" clId="{A4A57C11-9A7E-4A41-804B-997DD43207FE}" dt="2023-05-24T00:06:32.847" v="1032" actId="26606"/>
          <ac:spMkLst>
            <pc:docMk/>
            <pc:sldMk cId="2192553628" sldId="357"/>
            <ac:spMk id="6" creationId="{93A46EEB-10AB-4E52-AF22-A848AE9259F9}"/>
          </ac:spMkLst>
        </pc:spChg>
        <pc:spChg chg="add del">
          <ac:chgData name="Emily Crose" userId="5a1598ef78992c55" providerId="LiveId" clId="{A4A57C11-9A7E-4A41-804B-997DD43207FE}" dt="2023-05-24T00:06:34.963" v="1034" actId="26606"/>
          <ac:spMkLst>
            <pc:docMk/>
            <pc:sldMk cId="2192553628" sldId="357"/>
            <ac:spMk id="8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9" creationId="{6D118E90-A8D1-41A8-B29B-06A3554D99BE}"/>
          </ac:spMkLst>
        </pc:spChg>
        <pc:spChg chg="add del">
          <ac:chgData name="Emily Crose" userId="5a1598ef78992c55" providerId="LiveId" clId="{A4A57C11-9A7E-4A41-804B-997DD43207FE}" dt="2023-05-24T00:06:34.963" v="1034" actId="26606"/>
          <ac:spMkLst>
            <pc:docMk/>
            <pc:sldMk cId="2192553628" sldId="357"/>
            <ac:spMk id="10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11" creationId="{23737A38-06E9-444D-9349-4EA8F3A8C070}"/>
          </ac:spMkLst>
        </pc:spChg>
        <pc:spChg chg="add del">
          <ac:chgData name="Emily Crose" userId="5a1598ef78992c55" providerId="LiveId" clId="{A4A57C11-9A7E-4A41-804B-997DD43207FE}" dt="2023-05-24T00:06:36.383" v="1037" actId="26606"/>
          <ac:spMkLst>
            <pc:docMk/>
            <pc:sldMk cId="2192553628" sldId="357"/>
            <ac:spMk id="12" creationId="{93A46EEB-10AB-4E52-AF22-A848AE9259F9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13" creationId="{219FCCB8-5A8A-43BA-B60E-759FC80FF1B0}"/>
          </ac:spMkLst>
        </pc:spChg>
        <pc:spChg chg="add del">
          <ac:chgData name="Emily Crose" userId="5a1598ef78992c55" providerId="LiveId" clId="{A4A57C11-9A7E-4A41-804B-997DD43207FE}" dt="2023-05-24T00:06:38.538" v="1039" actId="26606"/>
          <ac:spMkLst>
            <pc:docMk/>
            <pc:sldMk cId="2192553628" sldId="357"/>
            <ac:spMk id="14" creationId="{8E482A67-6CD8-49D7-9F85-52ECF99152D0}"/>
          </ac:spMkLst>
        </pc:spChg>
        <pc:spChg chg="add del">
          <ac:chgData name="Emily Crose" userId="5a1598ef78992c55" providerId="LiveId" clId="{A4A57C11-9A7E-4A41-804B-997DD43207FE}" dt="2023-05-24T00:06:38.538" v="1039" actId="26606"/>
          <ac:spMkLst>
            <pc:docMk/>
            <pc:sldMk cId="2192553628" sldId="357"/>
            <ac:spMk id="15" creationId="{418F941B-B7E9-44F2-9A2C-5D35ACF9A678}"/>
          </ac:spMkLst>
        </pc:spChg>
        <pc:picChg chg="mod">
          <ac:chgData name="Emily Crose" userId="5a1598ef78992c55" providerId="LiveId" clId="{A4A57C11-9A7E-4A41-804B-997DD43207FE}" dt="2023-05-24T00:06:38.582" v="1040" actId="26606"/>
          <ac:picMkLst>
            <pc:docMk/>
            <pc:sldMk cId="2192553628" sldId="357"/>
            <ac:picMk id="4" creationId="{4ABB0468-E16C-398B-3732-BE2A80BF5D62}"/>
          </ac:picMkLst>
        </pc:picChg>
      </pc:sldChg>
      <pc:sldChg chg="addSp delSp modSp add mod setBg delDesignElem">
        <pc:chgData name="Emily Crose" userId="5a1598ef78992c55" providerId="LiveId" clId="{A4A57C11-9A7E-4A41-804B-997DD43207FE}" dt="2023-05-24T00:06:47.745" v="1044" actId="26606"/>
        <pc:sldMkLst>
          <pc:docMk/>
          <pc:sldMk cId="3529374907" sldId="358"/>
        </pc:sldMkLst>
        <pc:spChg chg="mod">
          <ac:chgData name="Emily Crose" userId="5a1598ef78992c55" providerId="LiveId" clId="{A4A57C11-9A7E-4A41-804B-997DD43207FE}" dt="2023-05-24T00:06:47.745" v="1044" actId="26606"/>
          <ac:spMkLst>
            <pc:docMk/>
            <pc:sldMk cId="3529374907" sldId="358"/>
            <ac:spMk id="4" creationId="{4E76257A-7C2C-3845-BE06-06A844160DD3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529374907" sldId="358"/>
            <ac:spMk id="12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529374907" sldId="358"/>
            <ac:spMk id="14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6:47.745" v="1044" actId="26606"/>
          <ac:graphicFrameMkLst>
            <pc:docMk/>
            <pc:sldMk cId="3529374907" sldId="358"/>
            <ac:graphicFrameMk id="7" creationId="{09AEB0C9-9C9F-8C5C-E976-35900154FFBD}"/>
          </ac:graphicFrameMkLst>
        </pc:graphicFrameChg>
        <pc:picChg chg="add">
          <ac:chgData name="Emily Crose" userId="5a1598ef78992c55" providerId="LiveId" clId="{A4A57C11-9A7E-4A41-804B-997DD43207FE}" dt="2023-05-24T00:06:47.745" v="1044" actId="26606"/>
          <ac:picMkLst>
            <pc:docMk/>
            <pc:sldMk cId="3529374907" sldId="358"/>
            <ac:picMk id="9" creationId="{A8D526D7-C782-4F65-A21F-A6B40D869B47}"/>
          </ac:picMkLst>
        </pc:picChg>
      </pc:sldChg>
      <pc:sldChg chg="addSp delSp modSp add mod setBg addAnim">
        <pc:chgData name="Emily Crose" userId="5a1598ef78992c55" providerId="LiveId" clId="{A4A57C11-9A7E-4A41-804B-997DD43207FE}" dt="2023-05-24T00:07:01.072" v="1048" actId="26606"/>
        <pc:sldMkLst>
          <pc:docMk/>
          <pc:sldMk cId="2559449484" sldId="359"/>
        </pc:sldMkLst>
        <pc:spChg chg="mod">
          <ac:chgData name="Emily Crose" userId="5a1598ef78992c55" providerId="LiveId" clId="{A4A57C11-9A7E-4A41-804B-997DD43207FE}" dt="2023-05-24T00:06:51.074" v="1045" actId="26606"/>
          <ac:spMkLst>
            <pc:docMk/>
            <pc:sldMk cId="2559449484" sldId="359"/>
            <ac:spMk id="2" creationId="{21BF4D03-BD03-DAC4-BD45-155F165873FF}"/>
          </ac:spMkLst>
        </pc:spChg>
        <pc:picChg chg="mo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6" creationId="{E5274FD0-050A-DF16-2A61-FC89CDDB5226}"/>
          </ac:picMkLst>
        </pc:picChg>
        <pc:picChg chg="add del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1" creationId="{08187575-5CB4-477B-AA47-020C6D2A786E}"/>
          </ac:picMkLst>
        </pc:picChg>
        <pc:picChg chg="add del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3" creationId="{EE585F70-7C5D-424E-A182-39507AF48A0C}"/>
          </ac:picMkLst>
        </pc:picChg>
        <pc:picChg chg="ad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8" creationId="{08187575-5CB4-477B-AA47-020C6D2A786E}"/>
          </ac:picMkLst>
        </pc:picChg>
        <pc:picChg chg="ad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20" creationId="{EE585F70-7C5D-424E-A182-39507AF48A0C}"/>
          </ac:picMkLst>
        </pc:picChg>
      </pc:sldChg>
      <pc:sldChg chg="addSp delSp modSp add mod setBg delDesignElem">
        <pc:chgData name="Emily Crose" userId="5a1598ef78992c55" providerId="LiveId" clId="{A4A57C11-9A7E-4A41-804B-997DD43207FE}" dt="2023-05-24T00:07:05.378" v="1049" actId="26606"/>
        <pc:sldMkLst>
          <pc:docMk/>
          <pc:sldMk cId="4058856599" sldId="360"/>
        </pc:sldMkLst>
        <pc:spChg chg="mod">
          <ac:chgData name="Emily Crose" userId="5a1598ef78992c55" providerId="LiveId" clId="{A4A57C11-9A7E-4A41-804B-997DD43207FE}" dt="2023-05-24T00:07:05.378" v="1049" actId="26606"/>
          <ac:spMkLst>
            <pc:docMk/>
            <pc:sldMk cId="4058856599" sldId="360"/>
            <ac:spMk id="3" creationId="{9CBD1586-A54C-2F5E-655F-1A2FDD090266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4058856599" sldId="360"/>
            <ac:spMk id="12" creationId="{4E866FF9-A729-45F0-A163-10E89E87160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4058856599" sldId="360"/>
            <ac:spMk id="14" creationId="{A804366F-2366-4688-98E7-B101C7BC6146}"/>
          </ac:spMkLst>
        </pc:spChg>
        <pc:graphicFrameChg chg="mod modGraphic">
          <ac:chgData name="Emily Crose" userId="5a1598ef78992c55" providerId="LiveId" clId="{A4A57C11-9A7E-4A41-804B-997DD43207FE}" dt="2023-05-24T00:07:05.378" v="1049" actId="26606"/>
          <ac:graphicFrameMkLst>
            <pc:docMk/>
            <pc:sldMk cId="4058856599" sldId="360"/>
            <ac:graphicFrameMk id="6" creationId="{4742C1ED-2E3F-9CBF-B4FD-E2E0A6ABB2C0}"/>
          </ac:graphicFrameMkLst>
        </pc:graphicFrameChg>
        <pc:picChg chg="add">
          <ac:chgData name="Emily Crose" userId="5a1598ef78992c55" providerId="LiveId" clId="{A4A57C11-9A7E-4A41-804B-997DD43207FE}" dt="2023-05-24T00:07:05.378" v="1049" actId="26606"/>
          <ac:picMkLst>
            <pc:docMk/>
            <pc:sldMk cId="4058856599" sldId="360"/>
            <ac:picMk id="11" creationId="{A8D526D7-C782-4F65-A21F-A6B40D869B47}"/>
          </ac:picMkLst>
        </pc:picChg>
      </pc:sldChg>
      <pc:sldChg chg="addSp delSp modSp add mod setBg setClrOvrMap delDesignElem">
        <pc:chgData name="Emily Crose" userId="5a1598ef78992c55" providerId="LiveId" clId="{A4A57C11-9A7E-4A41-804B-997DD43207FE}" dt="2023-05-24T00:07:22.007" v="1055" actId="26606"/>
        <pc:sldMkLst>
          <pc:docMk/>
          <pc:sldMk cId="2437315508" sldId="361"/>
        </pc:sldMkLst>
        <pc:spChg chg="mo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2" creationId="{B401AA53-CB3A-8EF2-7C9D-70B19BF8F561}"/>
          </ac:spMkLst>
        </pc:spChg>
        <pc:spChg chg="ad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8" creationId="{8E482A67-6CD8-49D7-9F85-52ECF99152D0}"/>
          </ac:spMkLst>
        </pc:spChg>
        <pc:spChg chg="ad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10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437315508" sldId="361"/>
            <ac:spMk id="12" creationId="{3F47E20B-1205-4238-A82B-90EF577F32D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437315508" sldId="361"/>
            <ac:spMk id="13" creationId="{D13567AC-EB9A-47A9-B6EC-B5BDB73B113C}"/>
          </ac:spMkLst>
        </pc:spChg>
        <pc:picChg chg="mod">
          <ac:chgData name="Emily Crose" userId="5a1598ef78992c55" providerId="LiveId" clId="{A4A57C11-9A7E-4A41-804B-997DD43207FE}" dt="2023-05-24T00:07:22.007" v="1055" actId="26606"/>
          <ac:picMkLst>
            <pc:docMk/>
            <pc:sldMk cId="2437315508" sldId="361"/>
            <ac:picMk id="3" creationId="{5D5F0843-A33F-DC5E-B0B4-E94D73EFBE9F}"/>
          </ac:picMkLst>
        </pc:picChg>
      </pc:sldChg>
      <pc:sldChg chg="addSp modSp add mod modClrScheme chgLayout">
        <pc:chgData name="Emily Crose" userId="5a1598ef78992c55" providerId="LiveId" clId="{A4A57C11-9A7E-4A41-804B-997DD43207FE}" dt="2023-06-07T16:19:56.581" v="1984" actId="20577"/>
        <pc:sldMkLst>
          <pc:docMk/>
          <pc:sldMk cId="1436877576" sldId="399"/>
        </pc:sldMkLst>
        <pc:spChg chg="mod ord">
          <ac:chgData name="Emily Crose" userId="5a1598ef78992c55" providerId="LiveId" clId="{A4A57C11-9A7E-4A41-804B-997DD43207FE}" dt="2023-06-07T16:09:09.156" v="1099" actId="700"/>
          <ac:spMkLst>
            <pc:docMk/>
            <pc:sldMk cId="1436877576" sldId="399"/>
            <ac:spMk id="2" creationId="{F4BE673B-4032-63A1-8B3E-67F062E43798}"/>
          </ac:spMkLst>
        </pc:spChg>
        <pc:spChg chg="add mod ord">
          <ac:chgData name="Emily Crose" userId="5a1598ef78992c55" providerId="LiveId" clId="{A4A57C11-9A7E-4A41-804B-997DD43207FE}" dt="2023-06-07T16:19:56.581" v="1984" actId="20577"/>
          <ac:spMkLst>
            <pc:docMk/>
            <pc:sldMk cId="1436877576" sldId="399"/>
            <ac:spMk id="3" creationId="{EB89C4D1-A05A-0B6D-064E-70098C08B495}"/>
          </ac:spMkLst>
        </pc:spChg>
      </pc:sldChg>
      <pc:sldChg chg="addSp modSp mod setBg setClrOvrMap">
        <pc:chgData name="Emily Crose" userId="5a1598ef78992c55" providerId="LiveId" clId="{A4A57C11-9A7E-4A41-804B-997DD43207FE}" dt="2023-06-07T16:30:57.845" v="2949" actId="26606"/>
        <pc:sldMkLst>
          <pc:docMk/>
          <pc:sldMk cId="1758795736" sldId="400"/>
        </pc:sldMkLst>
        <pc:spChg chg="mod">
          <ac:chgData name="Emily Crose" userId="5a1598ef78992c55" providerId="LiveId" clId="{A4A57C11-9A7E-4A41-804B-997DD43207FE}" dt="2023-06-07T16:30:57.845" v="2949" actId="26606"/>
          <ac:spMkLst>
            <pc:docMk/>
            <pc:sldMk cId="1758795736" sldId="400"/>
            <ac:spMk id="2" creationId="{72E143D5-39C2-FEDE-7BD7-DF70F5B8CA5B}"/>
          </ac:spMkLst>
        </pc:spChg>
        <pc:spChg chg="add">
          <ac:chgData name="Emily Crose" userId="5a1598ef78992c55" providerId="LiveId" clId="{A4A57C11-9A7E-4A41-804B-997DD43207FE}" dt="2023-06-07T16:30:57.845" v="2949" actId="26606"/>
          <ac:spMkLst>
            <pc:docMk/>
            <pc:sldMk cId="1758795736" sldId="400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6-07T16:30:57.845" v="2949" actId="26606"/>
          <ac:spMkLst>
            <pc:docMk/>
            <pc:sldMk cId="1758795736" sldId="400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6-07T16:30:57.845" v="2949" actId="26606"/>
          <ac:picMkLst>
            <pc:docMk/>
            <pc:sldMk cId="1758795736" sldId="400"/>
            <ac:picMk id="4" creationId="{D025269F-1E75-4457-A576-861209B68FFC}"/>
          </ac:picMkLst>
        </pc:picChg>
      </pc:sldChg>
      <pc:sldChg chg="addSp modSp new mod setBg">
        <pc:chgData name="Emily Crose" userId="5a1598ef78992c55" providerId="LiveId" clId="{A4A57C11-9A7E-4A41-804B-997DD43207FE}" dt="2023-06-07T16:12:49.135" v="1434" actId="26606"/>
        <pc:sldMkLst>
          <pc:docMk/>
          <pc:sldMk cId="3552828589" sldId="401"/>
        </pc:sldMkLst>
        <pc:spChg chg="mod">
          <ac:chgData name="Emily Crose" userId="5a1598ef78992c55" providerId="LiveId" clId="{A4A57C11-9A7E-4A41-804B-997DD43207FE}" dt="2023-06-07T16:12:49.135" v="1434" actId="26606"/>
          <ac:spMkLst>
            <pc:docMk/>
            <pc:sldMk cId="3552828589" sldId="401"/>
            <ac:spMk id="2" creationId="{C0117217-470E-4F47-1E95-A217C59CF02A}"/>
          </ac:spMkLst>
        </pc:spChg>
        <pc:spChg chg="mod">
          <ac:chgData name="Emily Crose" userId="5a1598ef78992c55" providerId="LiveId" clId="{A4A57C11-9A7E-4A41-804B-997DD43207FE}" dt="2023-06-07T16:12:49.135" v="1434" actId="26606"/>
          <ac:spMkLst>
            <pc:docMk/>
            <pc:sldMk cId="3552828589" sldId="401"/>
            <ac:spMk id="3" creationId="{A2964E07-5D44-3CDC-744A-77D281C76726}"/>
          </ac:spMkLst>
        </pc:spChg>
        <pc:picChg chg="add">
          <ac:chgData name="Emily Crose" userId="5a1598ef78992c55" providerId="LiveId" clId="{A4A57C11-9A7E-4A41-804B-997DD43207FE}" dt="2023-06-07T16:12:49.135" v="1434" actId="26606"/>
          <ac:picMkLst>
            <pc:docMk/>
            <pc:sldMk cId="3552828589" sldId="401"/>
            <ac:picMk id="5" creationId="{BC6B3087-5E9C-B899-9FD5-C7997C4877DB}"/>
          </ac:picMkLst>
        </pc:picChg>
        <pc:picChg chg="add">
          <ac:chgData name="Emily Crose" userId="5a1598ef78992c55" providerId="LiveId" clId="{A4A57C11-9A7E-4A41-804B-997DD43207FE}" dt="2023-06-07T16:12:49.135" v="1434" actId="26606"/>
          <ac:picMkLst>
            <pc:docMk/>
            <pc:sldMk cId="3552828589" sldId="401"/>
            <ac:picMk id="9" creationId="{DBF7BBCC-A085-493E-83D9-01D4F8E88929}"/>
          </ac:picMkLst>
        </pc:picChg>
      </pc:sldChg>
      <pc:sldChg chg="addSp delSp modSp add mod setBg setClrOvrMap">
        <pc:chgData name="Emily Crose" userId="5a1598ef78992c55" providerId="LiveId" clId="{A4A57C11-9A7E-4A41-804B-997DD43207FE}" dt="2023-06-07T16:12:39.566" v="1433" actId="26606"/>
        <pc:sldMkLst>
          <pc:docMk/>
          <pc:sldMk cId="163257688" sldId="402"/>
        </pc:sldMkLst>
        <pc:spChg chg="mod">
          <ac:chgData name="Emily Crose" userId="5a1598ef78992c55" providerId="LiveId" clId="{A4A57C11-9A7E-4A41-804B-997DD43207FE}" dt="2023-06-07T16:12:39.566" v="1433" actId="26606"/>
          <ac:spMkLst>
            <pc:docMk/>
            <pc:sldMk cId="163257688" sldId="402"/>
            <ac:spMk id="2" creationId="{C0117217-470E-4F47-1E95-A217C59CF02A}"/>
          </ac:spMkLst>
        </pc:spChg>
        <pc:spChg chg="mod">
          <ac:chgData name="Emily Crose" userId="5a1598ef78992c55" providerId="LiveId" clId="{A4A57C11-9A7E-4A41-804B-997DD43207FE}" dt="2023-06-07T16:12:39.566" v="1433" actId="26606"/>
          <ac:spMkLst>
            <pc:docMk/>
            <pc:sldMk cId="163257688" sldId="402"/>
            <ac:spMk id="3" creationId="{A2964E07-5D44-3CDC-744A-77D281C76726}"/>
          </ac:spMkLst>
        </pc:spChg>
        <pc:spChg chg="add del">
          <ac:chgData name="Emily Crose" userId="5a1598ef78992c55" providerId="LiveId" clId="{A4A57C11-9A7E-4A41-804B-997DD43207FE}" dt="2023-06-07T16:12:39.518" v="1432" actId="26606"/>
          <ac:spMkLst>
            <pc:docMk/>
            <pc:sldMk cId="163257688" sldId="402"/>
            <ac:spMk id="10" creationId="{95CB840F-8E41-4CA5-B79B-25CC80AD234A}"/>
          </ac:spMkLst>
        </pc:spChg>
        <pc:spChg chg="add">
          <ac:chgData name="Emily Crose" userId="5a1598ef78992c55" providerId="LiveId" clId="{A4A57C11-9A7E-4A41-804B-997DD43207FE}" dt="2023-06-07T16:12:39.566" v="1433" actId="26606"/>
          <ac:spMkLst>
            <pc:docMk/>
            <pc:sldMk cId="163257688" sldId="402"/>
            <ac:spMk id="12" creationId="{BEF75C5D-2BA1-43DF-A7EA-02C7DEC122DF}"/>
          </ac:spMkLst>
        </pc:spChg>
        <pc:spChg chg="add">
          <ac:chgData name="Emily Crose" userId="5a1598ef78992c55" providerId="LiveId" clId="{A4A57C11-9A7E-4A41-804B-997DD43207FE}" dt="2023-06-07T16:12:39.566" v="1433" actId="26606"/>
          <ac:spMkLst>
            <pc:docMk/>
            <pc:sldMk cId="163257688" sldId="402"/>
            <ac:spMk id="13" creationId="{95CB840F-8E41-4CA5-B79B-25CC80AD234A}"/>
          </ac:spMkLst>
        </pc:spChg>
        <pc:picChg chg="add mod">
          <ac:chgData name="Emily Crose" userId="5a1598ef78992c55" providerId="LiveId" clId="{A4A57C11-9A7E-4A41-804B-997DD43207FE}" dt="2023-06-07T16:12:39.566" v="1433" actId="26606"/>
          <ac:picMkLst>
            <pc:docMk/>
            <pc:sldMk cId="163257688" sldId="402"/>
            <ac:picMk id="5" creationId="{5F3DA24D-0398-5348-FFE7-3BD9C427A20D}"/>
          </ac:picMkLst>
        </pc:picChg>
      </pc:sldChg>
      <pc:sldChg chg="modSp new mod">
        <pc:chgData name="Emily Crose" userId="5a1598ef78992c55" providerId="LiveId" clId="{A4A57C11-9A7E-4A41-804B-997DD43207FE}" dt="2023-06-07T16:25:28.216" v="2740" actId="15"/>
        <pc:sldMkLst>
          <pc:docMk/>
          <pc:sldMk cId="477302507" sldId="403"/>
        </pc:sldMkLst>
        <pc:spChg chg="mod">
          <ac:chgData name="Emily Crose" userId="5a1598ef78992c55" providerId="LiveId" clId="{A4A57C11-9A7E-4A41-804B-997DD43207FE}" dt="2023-06-07T16:13:38.171" v="1547" actId="20577"/>
          <ac:spMkLst>
            <pc:docMk/>
            <pc:sldMk cId="477302507" sldId="403"/>
            <ac:spMk id="2" creationId="{E39ED8A8-50EA-6750-D5AD-298C92340F0F}"/>
          </ac:spMkLst>
        </pc:spChg>
        <pc:spChg chg="mod">
          <ac:chgData name="Emily Crose" userId="5a1598ef78992c55" providerId="LiveId" clId="{A4A57C11-9A7E-4A41-804B-997DD43207FE}" dt="2023-06-07T16:25:28.216" v="2740" actId="15"/>
          <ac:spMkLst>
            <pc:docMk/>
            <pc:sldMk cId="477302507" sldId="403"/>
            <ac:spMk id="3" creationId="{7B7227E9-5D55-E818-6021-CF3591B53030}"/>
          </ac:spMkLst>
        </pc:spChg>
      </pc:sldChg>
      <pc:sldChg chg="addSp delSp modSp new mod ord setBg modClrScheme chgLayout">
        <pc:chgData name="Emily Crose" userId="5a1598ef78992c55" providerId="LiveId" clId="{A4A57C11-9A7E-4A41-804B-997DD43207FE}" dt="2023-06-07T16:16:55.034" v="1670" actId="26606"/>
        <pc:sldMkLst>
          <pc:docMk/>
          <pc:sldMk cId="3292423578" sldId="404"/>
        </pc:sldMkLst>
        <pc:spChg chg="mod ord">
          <ac:chgData name="Emily Crose" userId="5a1598ef78992c55" providerId="LiveId" clId="{A4A57C11-9A7E-4A41-804B-997DD43207FE}" dt="2023-06-07T16:16:55.034" v="1670" actId="26606"/>
          <ac:spMkLst>
            <pc:docMk/>
            <pc:sldMk cId="3292423578" sldId="404"/>
            <ac:spMk id="2" creationId="{F059699F-004E-291E-571E-EF87485D50EF}"/>
          </ac:spMkLst>
        </pc:spChg>
        <pc:spChg chg="del">
          <ac:chgData name="Emily Crose" userId="5a1598ef78992c55" providerId="LiveId" clId="{A4A57C11-9A7E-4A41-804B-997DD43207FE}" dt="2023-06-07T16:16:27.143" v="1660"/>
          <ac:spMkLst>
            <pc:docMk/>
            <pc:sldMk cId="3292423578" sldId="404"/>
            <ac:spMk id="3" creationId="{53E0B1D6-1F96-90C1-B8A0-8572EA46D146}"/>
          </ac:spMkLst>
        </pc:spChg>
        <pc:picChg chg="add mod ord">
          <ac:chgData name="Emily Crose" userId="5a1598ef78992c55" providerId="LiveId" clId="{A4A57C11-9A7E-4A41-804B-997DD43207FE}" dt="2023-06-07T16:16:55.034" v="1670" actId="26606"/>
          <ac:picMkLst>
            <pc:docMk/>
            <pc:sldMk cId="3292423578" sldId="404"/>
            <ac:picMk id="5" creationId="{5BFD804B-8C7E-8092-3BBD-F26DBC484892}"/>
          </ac:picMkLst>
        </pc:picChg>
      </pc:sldChg>
      <pc:sldChg chg="addSp delSp modSp new mod setBg modClrScheme setClrOvrMap chgLayout modNotesTx">
        <pc:chgData name="Emily Crose" userId="5a1598ef78992c55" providerId="LiveId" clId="{A4A57C11-9A7E-4A41-804B-997DD43207FE}" dt="2023-06-07T16:19:14.293" v="1929" actId="20577"/>
        <pc:sldMkLst>
          <pc:docMk/>
          <pc:sldMk cId="3238357446" sldId="405"/>
        </pc:sldMkLst>
        <pc:spChg chg="mod ord">
          <ac:chgData name="Emily Crose" userId="5a1598ef78992c55" providerId="LiveId" clId="{A4A57C11-9A7E-4A41-804B-997DD43207FE}" dt="2023-06-07T16:18:19.959" v="1694" actId="26606"/>
          <ac:spMkLst>
            <pc:docMk/>
            <pc:sldMk cId="3238357446" sldId="405"/>
            <ac:spMk id="2" creationId="{520FEDE5-EDEF-ED34-64A9-0869E8E0B857}"/>
          </ac:spMkLst>
        </pc:spChg>
        <pc:spChg chg="del">
          <ac:chgData name="Emily Crose" userId="5a1598ef78992c55" providerId="LiveId" clId="{A4A57C11-9A7E-4A41-804B-997DD43207FE}" dt="2023-06-07T16:18:14.522" v="1692" actId="700"/>
          <ac:spMkLst>
            <pc:docMk/>
            <pc:sldMk cId="3238357446" sldId="405"/>
            <ac:spMk id="3" creationId="{0029BD41-F7D5-6769-F69C-A277F70E3EF9}"/>
          </ac:spMkLst>
        </pc:spChg>
        <pc:spChg chg="add">
          <ac:chgData name="Emily Crose" userId="5a1598ef78992c55" providerId="LiveId" clId="{A4A57C11-9A7E-4A41-804B-997DD43207FE}" dt="2023-06-07T16:18:19.959" v="1694" actId="26606"/>
          <ac:spMkLst>
            <pc:docMk/>
            <pc:sldMk cId="3238357446" sldId="405"/>
            <ac:spMk id="10" creationId="{8E482A67-6CD8-49D7-9F85-52ECF99152D0}"/>
          </ac:spMkLst>
        </pc:spChg>
        <pc:spChg chg="add">
          <ac:chgData name="Emily Crose" userId="5a1598ef78992c55" providerId="LiveId" clId="{A4A57C11-9A7E-4A41-804B-997DD43207FE}" dt="2023-06-07T16:18:19.959" v="1694" actId="26606"/>
          <ac:spMkLst>
            <pc:docMk/>
            <pc:sldMk cId="3238357446" sldId="405"/>
            <ac:spMk id="12" creationId="{418F941B-B7E9-44F2-9A2C-5D35ACF9A678}"/>
          </ac:spMkLst>
        </pc:spChg>
        <pc:picChg chg="add mod">
          <ac:chgData name="Emily Crose" userId="5a1598ef78992c55" providerId="LiveId" clId="{A4A57C11-9A7E-4A41-804B-997DD43207FE}" dt="2023-06-07T16:18:19.959" v="1694" actId="26606"/>
          <ac:picMkLst>
            <pc:docMk/>
            <pc:sldMk cId="3238357446" sldId="405"/>
            <ac:picMk id="5" creationId="{18BED0E8-D112-F175-7649-63A4C3E65167}"/>
          </ac:picMkLst>
        </pc:picChg>
      </pc:sldChg>
      <pc:sldChg chg="addSp modSp new mod modClrScheme chgLayout">
        <pc:chgData name="Emily Crose" userId="5a1598ef78992c55" providerId="LiveId" clId="{A4A57C11-9A7E-4A41-804B-997DD43207FE}" dt="2023-06-07T16:21:30.011" v="2276" actId="20577"/>
        <pc:sldMkLst>
          <pc:docMk/>
          <pc:sldMk cId="907815574" sldId="406"/>
        </pc:sldMkLst>
        <pc:spChg chg="mod ord">
          <ac:chgData name="Emily Crose" userId="5a1598ef78992c55" providerId="LiveId" clId="{A4A57C11-9A7E-4A41-804B-997DD43207FE}" dt="2023-06-07T16:20:18.436" v="2009" actId="700"/>
          <ac:spMkLst>
            <pc:docMk/>
            <pc:sldMk cId="907815574" sldId="406"/>
            <ac:spMk id="2" creationId="{C7126C8F-A217-E6D1-0757-5DBA9ABF737A}"/>
          </ac:spMkLst>
        </pc:spChg>
        <pc:spChg chg="add mod ord">
          <ac:chgData name="Emily Crose" userId="5a1598ef78992c55" providerId="LiveId" clId="{A4A57C11-9A7E-4A41-804B-997DD43207FE}" dt="2023-06-07T16:21:30.011" v="2276" actId="20577"/>
          <ac:spMkLst>
            <pc:docMk/>
            <pc:sldMk cId="907815574" sldId="406"/>
            <ac:spMk id="3" creationId="{7E007C69-0B9A-E2A8-7C04-83C623F7AB41}"/>
          </ac:spMkLst>
        </pc:spChg>
      </pc:sldChg>
      <pc:sldChg chg="modSp new mod">
        <pc:chgData name="Emily Crose" userId="5a1598ef78992c55" providerId="LiveId" clId="{A4A57C11-9A7E-4A41-804B-997DD43207FE}" dt="2023-06-07T16:21:54.068" v="2329" actId="20577"/>
        <pc:sldMkLst>
          <pc:docMk/>
          <pc:sldMk cId="1076235312" sldId="407"/>
        </pc:sldMkLst>
        <pc:spChg chg="mod">
          <ac:chgData name="Emily Crose" userId="5a1598ef78992c55" providerId="LiveId" clId="{A4A57C11-9A7E-4A41-804B-997DD43207FE}" dt="2023-06-07T16:21:50.509" v="2321" actId="20577"/>
          <ac:spMkLst>
            <pc:docMk/>
            <pc:sldMk cId="1076235312" sldId="407"/>
            <ac:spMk id="2" creationId="{119DE121-A69E-DB8C-D1F1-AB455B304B70}"/>
          </ac:spMkLst>
        </pc:spChg>
        <pc:spChg chg="mod">
          <ac:chgData name="Emily Crose" userId="5a1598ef78992c55" providerId="LiveId" clId="{A4A57C11-9A7E-4A41-804B-997DD43207FE}" dt="2023-06-07T16:21:54.068" v="2329" actId="20577"/>
          <ac:spMkLst>
            <pc:docMk/>
            <pc:sldMk cId="1076235312" sldId="407"/>
            <ac:spMk id="3" creationId="{958984C2-97E8-0D21-51CE-465E34EEDC8A}"/>
          </ac:spMkLst>
        </pc:spChg>
      </pc:sldChg>
      <pc:sldChg chg="addSp delSp modSp new mod modClrScheme chgLayout modNotesTx">
        <pc:chgData name="Emily Crose" userId="5a1598ef78992c55" providerId="LiveId" clId="{A4A57C11-9A7E-4A41-804B-997DD43207FE}" dt="2023-06-07T16:25:13.163" v="2738" actId="20577"/>
        <pc:sldMkLst>
          <pc:docMk/>
          <pc:sldMk cId="684276574" sldId="408"/>
        </pc:sldMkLst>
        <pc:spChg chg="del">
          <ac:chgData name="Emily Crose" userId="5a1598ef78992c55" providerId="LiveId" clId="{A4A57C11-9A7E-4A41-804B-997DD43207FE}" dt="2023-06-07T16:22:15.346" v="2331" actId="700"/>
          <ac:spMkLst>
            <pc:docMk/>
            <pc:sldMk cId="684276574" sldId="408"/>
            <ac:spMk id="2" creationId="{9C8D935E-A6F8-AEA9-F8C5-746D2D0E31DD}"/>
          </ac:spMkLst>
        </pc:spChg>
        <pc:spChg chg="del">
          <ac:chgData name="Emily Crose" userId="5a1598ef78992c55" providerId="LiveId" clId="{A4A57C11-9A7E-4A41-804B-997DD43207FE}" dt="2023-06-07T16:22:15.346" v="2331" actId="700"/>
          <ac:spMkLst>
            <pc:docMk/>
            <pc:sldMk cId="684276574" sldId="408"/>
            <ac:spMk id="3" creationId="{B0B9168A-AF8A-9EAD-44DD-5E2424352355}"/>
          </ac:spMkLst>
        </pc:spChg>
        <pc:spChg chg="add mod">
          <ac:chgData name="Emily Crose" userId="5a1598ef78992c55" providerId="LiveId" clId="{A4A57C11-9A7E-4A41-804B-997DD43207FE}" dt="2023-06-07T16:22:45.129" v="2362" actId="20577"/>
          <ac:spMkLst>
            <pc:docMk/>
            <pc:sldMk cId="684276574" sldId="408"/>
            <ac:spMk id="4" creationId="{C0DA10F5-1240-12B3-DA56-B12645D269B2}"/>
          </ac:spMkLst>
        </pc:spChg>
        <pc:spChg chg="add mod">
          <ac:chgData name="Emily Crose" userId="5a1598ef78992c55" providerId="LiveId" clId="{A4A57C11-9A7E-4A41-804B-997DD43207FE}" dt="2023-06-07T16:23:04.075" v="2381" actId="1076"/>
          <ac:spMkLst>
            <pc:docMk/>
            <pc:sldMk cId="684276574" sldId="408"/>
            <ac:spMk id="5" creationId="{CE773ABD-13D7-2A65-000C-A625333D6C36}"/>
          </ac:spMkLst>
        </pc:spChg>
        <pc:spChg chg="add mod">
          <ac:chgData name="Emily Crose" userId="5a1598ef78992c55" providerId="LiveId" clId="{A4A57C11-9A7E-4A41-804B-997DD43207FE}" dt="2023-06-07T16:23:59.861" v="2419" actId="1076"/>
          <ac:spMkLst>
            <pc:docMk/>
            <pc:sldMk cId="684276574" sldId="408"/>
            <ac:spMk id="6" creationId="{58C3DCD9-EB58-1362-B067-374EBF5667FB}"/>
          </ac:spMkLst>
        </pc:spChg>
        <pc:spChg chg="add mod">
          <ac:chgData name="Emily Crose" userId="5a1598ef78992c55" providerId="LiveId" clId="{A4A57C11-9A7E-4A41-804B-997DD43207FE}" dt="2023-06-07T16:24:29.081" v="2470" actId="20577"/>
          <ac:spMkLst>
            <pc:docMk/>
            <pc:sldMk cId="684276574" sldId="408"/>
            <ac:spMk id="7" creationId="{BE0A2076-3737-F8BD-05A2-1AA9639592B4}"/>
          </ac:spMkLst>
        </pc:spChg>
      </pc:sldChg>
      <pc:sldChg chg="addSp modSp new mod modClrScheme chgLayout">
        <pc:chgData name="Emily Crose" userId="5a1598ef78992c55" providerId="LiveId" clId="{A4A57C11-9A7E-4A41-804B-997DD43207FE}" dt="2023-06-07T16:26:42.865" v="2939" actId="20577"/>
        <pc:sldMkLst>
          <pc:docMk/>
          <pc:sldMk cId="2448268898" sldId="409"/>
        </pc:sldMkLst>
        <pc:spChg chg="add mod ord">
          <ac:chgData name="Emily Crose" userId="5a1598ef78992c55" providerId="LiveId" clId="{A4A57C11-9A7E-4A41-804B-997DD43207FE}" dt="2023-06-07T16:26:01.051" v="2765" actId="700"/>
          <ac:spMkLst>
            <pc:docMk/>
            <pc:sldMk cId="2448268898" sldId="409"/>
            <ac:spMk id="2" creationId="{039B709F-C3ED-D116-A7E6-B82DB34A00F5}"/>
          </ac:spMkLst>
        </pc:spChg>
        <pc:spChg chg="add mod ord">
          <ac:chgData name="Emily Crose" userId="5a1598ef78992c55" providerId="LiveId" clId="{A4A57C11-9A7E-4A41-804B-997DD43207FE}" dt="2023-06-07T16:26:42.865" v="2939" actId="20577"/>
          <ac:spMkLst>
            <pc:docMk/>
            <pc:sldMk cId="2448268898" sldId="409"/>
            <ac:spMk id="3" creationId="{CD805264-5E42-6704-6EF3-E4A5B1032182}"/>
          </ac:spMkLst>
        </pc:spChg>
      </pc:sldChg>
      <pc:sldChg chg="addSp delSp modSp new mod setBg">
        <pc:chgData name="Emily Crose" userId="5a1598ef78992c55" providerId="LiveId" clId="{A4A57C11-9A7E-4A41-804B-997DD43207FE}" dt="2023-06-07T16:36:12.938" v="3005" actId="26606"/>
        <pc:sldMkLst>
          <pc:docMk/>
          <pc:sldMk cId="2237856615" sldId="410"/>
        </pc:sldMkLst>
        <pc:spChg chg="mod">
          <ac:chgData name="Emily Crose" userId="5a1598ef78992c55" providerId="LiveId" clId="{A4A57C11-9A7E-4A41-804B-997DD43207FE}" dt="2023-06-07T16:36:12.938" v="3005" actId="26606"/>
          <ac:spMkLst>
            <pc:docMk/>
            <pc:sldMk cId="2237856615" sldId="410"/>
            <ac:spMk id="2" creationId="{78D4F0FC-D544-D489-9D9E-DB91F0858EA3}"/>
          </ac:spMkLst>
        </pc:spChg>
        <pc:spChg chg="add">
          <ac:chgData name="Emily Crose" userId="5a1598ef78992c55" providerId="LiveId" clId="{A4A57C11-9A7E-4A41-804B-997DD43207FE}" dt="2023-06-07T16:36:12.938" v="3005" actId="26606"/>
          <ac:spMkLst>
            <pc:docMk/>
            <pc:sldMk cId="2237856615" sldId="410"/>
            <ac:spMk id="7" creationId="{1976BAAA-75A1-48AA-B7DE-B6B8070992D3}"/>
          </ac:spMkLst>
        </pc:spChg>
        <pc:spChg chg="add">
          <ac:chgData name="Emily Crose" userId="5a1598ef78992c55" providerId="LiveId" clId="{A4A57C11-9A7E-4A41-804B-997DD43207FE}" dt="2023-06-07T16:36:12.938" v="3005" actId="26606"/>
          <ac:spMkLst>
            <pc:docMk/>
            <pc:sldMk cId="2237856615" sldId="410"/>
            <ac:spMk id="9" creationId="{65A5F259-CDF7-4A15-A66C-A9939D23E346}"/>
          </ac:spMkLst>
        </pc:spChg>
        <pc:picChg chg="add del mod">
          <ac:chgData name="Emily Crose" userId="5a1598ef78992c55" providerId="LiveId" clId="{A4A57C11-9A7E-4A41-804B-997DD43207FE}" dt="2023-06-07T16:35:24.185" v="2962" actId="21"/>
          <ac:picMkLst>
            <pc:docMk/>
            <pc:sldMk cId="2237856615" sldId="410"/>
            <ac:picMk id="4" creationId="{AFC31A3E-15ED-60C5-E84B-4E0A22BBC748}"/>
          </ac:picMkLst>
        </pc:picChg>
      </pc:sldChg>
      <pc:sldChg chg="addSp delSp modSp new mod ord setBg modClrScheme chgLayout">
        <pc:chgData name="Emily Crose" userId="5a1598ef78992c55" providerId="LiveId" clId="{A4A57C11-9A7E-4A41-804B-997DD43207FE}" dt="2023-06-07T16:36:30.255" v="3007"/>
        <pc:sldMkLst>
          <pc:docMk/>
          <pc:sldMk cId="3947607068" sldId="411"/>
        </pc:sldMkLst>
        <pc:spChg chg="del">
          <ac:chgData name="Emily Crose" userId="5a1598ef78992c55" providerId="LiveId" clId="{A4A57C11-9A7E-4A41-804B-997DD43207FE}" dt="2023-06-07T16:35:33.117" v="2964" actId="700"/>
          <ac:spMkLst>
            <pc:docMk/>
            <pc:sldMk cId="3947607068" sldId="411"/>
            <ac:spMk id="2" creationId="{42F5A3D1-72CF-464D-283A-2F7183E2B8DA}"/>
          </ac:spMkLst>
        </pc:spChg>
        <pc:spChg chg="add">
          <ac:chgData name="Emily Crose" userId="5a1598ef78992c55" providerId="LiveId" clId="{A4A57C11-9A7E-4A41-804B-997DD43207FE}" dt="2023-06-07T16:35:35.657" v="2966" actId="26606"/>
          <ac:spMkLst>
            <pc:docMk/>
            <pc:sldMk cId="3947607068" sldId="411"/>
            <ac:spMk id="8" creationId="{D64A12F0-8158-4372-9761-AD0A6ED30C2E}"/>
          </ac:spMkLst>
        </pc:spChg>
        <pc:picChg chg="add mod">
          <ac:chgData name="Emily Crose" userId="5a1598ef78992c55" providerId="LiveId" clId="{A4A57C11-9A7E-4A41-804B-997DD43207FE}" dt="2023-06-07T16:35:35.657" v="2966" actId="26606"/>
          <ac:picMkLst>
            <pc:docMk/>
            <pc:sldMk cId="3947607068" sldId="411"/>
            <ac:picMk id="3" creationId="{7F52AD17-B22B-86DF-3066-B23150D4E623}"/>
          </ac:picMkLst>
        </pc:picChg>
      </pc:sldChg>
      <pc:sldChg chg="addSp delSp modSp new mod modNotesTx">
        <pc:chgData name="Emily Crose" userId="5a1598ef78992c55" providerId="LiveId" clId="{A4A57C11-9A7E-4A41-804B-997DD43207FE}" dt="2023-06-07T16:45:43.248" v="3407" actId="13822"/>
        <pc:sldMkLst>
          <pc:docMk/>
          <pc:sldMk cId="1641567087" sldId="412"/>
        </pc:sldMkLst>
        <pc:spChg chg="mod">
          <ac:chgData name="Emily Crose" userId="5a1598ef78992c55" providerId="LiveId" clId="{A4A57C11-9A7E-4A41-804B-997DD43207FE}" dt="2023-06-07T16:41:15.327" v="3071" actId="20577"/>
          <ac:spMkLst>
            <pc:docMk/>
            <pc:sldMk cId="1641567087" sldId="412"/>
            <ac:spMk id="2" creationId="{B4392DB6-429D-E49B-9A80-C51E25428CFE}"/>
          </ac:spMkLst>
        </pc:spChg>
        <pc:spChg chg="del">
          <ac:chgData name="Emily Crose" userId="5a1598ef78992c55" providerId="LiveId" clId="{A4A57C11-9A7E-4A41-804B-997DD43207FE}" dt="2023-06-07T16:41:54.303" v="3292" actId="478"/>
          <ac:spMkLst>
            <pc:docMk/>
            <pc:sldMk cId="1641567087" sldId="412"/>
            <ac:spMk id="3" creationId="{C714CFA4-96F2-357D-43B3-5D6F326CEFD9}"/>
          </ac:spMkLst>
        </pc:spChg>
        <pc:spChg chg="add mod">
          <ac:chgData name="Emily Crose" userId="5a1598ef78992c55" providerId="LiveId" clId="{A4A57C11-9A7E-4A41-804B-997DD43207FE}" dt="2023-06-07T16:44:11.586" v="3373" actId="1076"/>
          <ac:spMkLst>
            <pc:docMk/>
            <pc:sldMk cId="1641567087" sldId="412"/>
            <ac:spMk id="8" creationId="{46B0B7EA-530D-65E9-3633-A4D62B72A072}"/>
          </ac:spMkLst>
        </pc:spChg>
        <pc:spChg chg="add del mod">
          <ac:chgData name="Emily Crose" userId="5a1598ef78992c55" providerId="LiveId" clId="{A4A57C11-9A7E-4A41-804B-997DD43207FE}" dt="2023-06-07T16:45:11.176" v="3391" actId="478"/>
          <ac:spMkLst>
            <pc:docMk/>
            <pc:sldMk cId="1641567087" sldId="412"/>
            <ac:spMk id="9" creationId="{C3FA95BB-9ADA-32F7-1AEE-CA2048249778}"/>
          </ac:spMkLst>
        </pc:spChg>
        <pc:spChg chg="add mod">
          <ac:chgData name="Emily Crose" userId="5a1598ef78992c55" providerId="LiveId" clId="{A4A57C11-9A7E-4A41-804B-997DD43207FE}" dt="2023-06-07T16:45:43.248" v="3407" actId="13822"/>
          <ac:spMkLst>
            <pc:docMk/>
            <pc:sldMk cId="1641567087" sldId="412"/>
            <ac:spMk id="10" creationId="{96E087F3-D011-777F-17A9-160F3DDCF44E}"/>
          </ac:spMkLst>
        </pc:spChg>
        <pc:picChg chg="add mod">
          <ac:chgData name="Emily Crose" userId="5a1598ef78992c55" providerId="LiveId" clId="{A4A57C11-9A7E-4A41-804B-997DD43207FE}" dt="2023-06-07T16:42:33.168" v="3297" actId="1076"/>
          <ac:picMkLst>
            <pc:docMk/>
            <pc:sldMk cId="1641567087" sldId="412"/>
            <ac:picMk id="5" creationId="{20EC4A12-5510-0502-4B14-EB7B6C96A522}"/>
          </ac:picMkLst>
        </pc:picChg>
        <pc:picChg chg="add mod">
          <ac:chgData name="Emily Crose" userId="5a1598ef78992c55" providerId="LiveId" clId="{A4A57C11-9A7E-4A41-804B-997DD43207FE}" dt="2023-06-07T16:42:58.611" v="3302" actId="1076"/>
          <ac:picMkLst>
            <pc:docMk/>
            <pc:sldMk cId="1641567087" sldId="412"/>
            <ac:picMk id="7" creationId="{8D815128-B200-61EF-244D-B2F10D0DC6D9}"/>
          </ac:picMkLst>
        </pc:picChg>
      </pc:sldChg>
    </pc:docChg>
  </pc:docChgLst>
  <pc:docChgLst>
    <pc:chgData name="Emily Crose" userId="5a1598ef78992c55" providerId="LiveId" clId="{75F37481-841B-40AD-A891-4A29A46DEAFB}"/>
    <pc:docChg chg="undo custSel addSld delSld modSld sldOrd">
      <pc:chgData name="Emily Crose" userId="5a1598ef78992c55" providerId="LiveId" clId="{75F37481-841B-40AD-A891-4A29A46DEAFB}" dt="2023-04-20T14:08:52.677" v="7141" actId="26606"/>
      <pc:docMkLst>
        <pc:docMk/>
      </pc:docMkLst>
      <pc:sldChg chg="addSp delSp modSp mod setBg setClrOvrMap">
        <pc:chgData name="Emily Crose" userId="5a1598ef78992c55" providerId="LiveId" clId="{75F37481-841B-40AD-A891-4A29A46DEAFB}" dt="2023-04-18T17:24:31.366" v="1253" actId="403"/>
        <pc:sldMkLst>
          <pc:docMk/>
          <pc:sldMk cId="1938681844" sldId="256"/>
        </pc:sldMkLst>
        <pc:spChg chg="mod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5F37481-841B-40AD-A891-4A29A46DEAFB}" dt="2023-04-18T17:24:31.366" v="1253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11" creationId="{37D54B6C-87D0-4C03-8335-3955179D2B5B}"/>
          </ac:spMkLst>
        </pc:spChg>
        <pc:picChg chg="del">
          <ac:chgData name="Emily Crose" userId="5a1598ef78992c55" providerId="LiveId" clId="{75F37481-841B-40AD-A891-4A29A46DEAFB}" dt="2023-04-17T00:09:12.231" v="23" actId="478"/>
          <ac:picMkLst>
            <pc:docMk/>
            <pc:sldMk cId="1938681844" sldId="256"/>
            <ac:picMk id="5" creationId="{299974F5-C877-037B-7955-31E680DE8F92}"/>
          </ac:picMkLst>
        </pc:picChg>
        <pc:picChg chg="add del mod">
          <ac:chgData name="Emily Crose" userId="5a1598ef78992c55" providerId="LiveId" clId="{75F37481-841B-40AD-A891-4A29A46DEAFB}" dt="2023-04-18T17:24:08.761" v="1240" actId="478"/>
          <ac:picMkLst>
            <pc:docMk/>
            <pc:sldMk cId="1938681844" sldId="256"/>
            <ac:picMk id="6" creationId="{04F3A968-ACF6-8C7D-6D9B-442A814644A7}"/>
          </ac:picMkLst>
        </pc:picChg>
        <pc:picChg chg="add">
          <ac:chgData name="Emily Crose" userId="5a1598ef78992c55" providerId="LiveId" clId="{75F37481-841B-40AD-A891-4A29A46DEAFB}" dt="2023-04-18T17:24:12.930" v="1241" actId="26606"/>
          <ac:picMkLst>
            <pc:docMk/>
            <pc:sldMk cId="1938681844" sldId="256"/>
            <ac:picMk id="13" creationId="{58D0231D-066C-27D2-4115-3C235FD509FE}"/>
          </ac:picMkLst>
        </pc:picChg>
      </pc:sldChg>
      <pc:sldChg chg="addSp delSp modSp mod setBg setClrOvrMap delDesignElem">
        <pc:chgData name="Emily Crose" userId="5a1598ef78992c55" providerId="LiveId" clId="{75F37481-841B-40AD-A891-4A29A46DEAFB}" dt="2023-04-17T00:09:09.595" v="22" actId="20577"/>
        <pc:sldMkLst>
          <pc:docMk/>
          <pc:sldMk cId="3013550915" sldId="257"/>
        </pc:sldMkLst>
        <pc:spChg chg="mod">
          <ac:chgData name="Emily Crose" userId="5a1598ef78992c55" providerId="LiveId" clId="{75F37481-841B-40AD-A891-4A29A46DEAFB}" dt="2023-04-17T00:09:09.595" v="22" actId="20577"/>
          <ac:spMkLst>
            <pc:docMk/>
            <pc:sldMk cId="3013550915" sldId="257"/>
            <ac:spMk id="2" creationId="{4F68AD2C-B46D-FA8F-1E07-13A75AF50670}"/>
          </ac:spMkLst>
        </pc:spChg>
        <pc:spChg chg="add">
          <ac:chgData name="Emily Crose" userId="5a1598ef78992c55" providerId="LiveId" clId="{75F37481-841B-40AD-A891-4A29A46DEAFB}" dt="2023-04-17T00:09:05.388" v="18" actId="26606"/>
          <ac:spMkLst>
            <pc:docMk/>
            <pc:sldMk cId="3013550915" sldId="257"/>
            <ac:spMk id="4" creationId="{DAB482FD-C684-4DAA-AC4C-1739F51A98A0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013550915" sldId="257"/>
            <ac:grpSpMk id="26" creationId="{437C3370-E183-40E3-8F06-FDD26E64DD97}"/>
          </ac:grpSpMkLst>
        </pc:grpChg>
        <pc:picChg chg="del">
          <ac:chgData name="Emily Crose" userId="5a1598ef78992c55" providerId="LiveId" clId="{75F37481-841B-40AD-A891-4A29A46DEAFB}" dt="2023-04-17T00:09:02.598" v="17" actId="478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75F37481-841B-40AD-A891-4A29A46DEAFB}" dt="2023-04-17T00:09:05.388" v="18" actId="26606"/>
          <ac:cxnSpMkLst>
            <pc:docMk/>
            <pc:sldMk cId="3013550915" sldId="257"/>
            <ac:cxnSpMk id="5" creationId="{2DAA738B-EDF5-4694-B25A-3488245BC87C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del">
        <pc:chgData name="Emily Crose" userId="5a1598ef78992c55" providerId="LiveId" clId="{75F37481-841B-40AD-A891-4A29A46DEAFB}" dt="2023-04-20T13:57:39.312" v="7133" actId="47"/>
        <pc:sldMkLst>
          <pc:docMk/>
          <pc:sldMk cId="817899571" sldId="274"/>
        </pc:sldMkLst>
      </pc:sldChg>
      <pc:sldChg chg="modSp mod setBg">
        <pc:chgData name="Emily Crose" userId="5a1598ef78992c55" providerId="LiveId" clId="{75F37481-841B-40AD-A891-4A29A46DEAFB}" dt="2023-04-19T15:09:08.316" v="6343" actId="20577"/>
        <pc:sldMkLst>
          <pc:docMk/>
          <pc:sldMk cId="3300517546" sldId="275"/>
        </pc:sldMkLst>
        <pc:spChg chg="mod ord">
          <ac:chgData name="Emily Crose" userId="5a1598ef78992c55" providerId="LiveId" clId="{75F37481-841B-40AD-A891-4A29A46DEAFB}" dt="2023-04-19T15:09:08.316" v="6343" actId="20577"/>
          <ac:spMkLst>
            <pc:docMk/>
            <pc:sldMk cId="3300517546" sldId="275"/>
            <ac:spMk id="2" creationId="{1325A63D-9015-F666-B15A-F5E3B102B45E}"/>
          </ac:spMkLst>
        </pc:spChg>
        <pc:picChg chg="mod">
          <ac:chgData name="Emily Crose" userId="5a1598ef78992c55" providerId="LiveId" clId="{75F37481-841B-40AD-A891-4A29A46DEAFB}" dt="2023-04-19T14:14:13.945" v="3292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modSp mod">
        <pc:chgData name="Emily Crose" userId="5a1598ef78992c55" providerId="LiveId" clId="{75F37481-841B-40AD-A891-4A29A46DEAFB}" dt="2023-04-19T15:09:02.814" v="6341" actId="20577"/>
        <pc:sldMkLst>
          <pc:docMk/>
          <pc:sldMk cId="3104054636" sldId="276"/>
        </pc:sldMkLst>
        <pc:spChg chg="mod">
          <ac:chgData name="Emily Crose" userId="5a1598ef78992c55" providerId="LiveId" clId="{75F37481-841B-40AD-A891-4A29A46DEAFB}" dt="2023-04-19T15:09:02.814" v="6341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modSp add del ord">
        <pc:chgData name="Emily Crose" userId="5a1598ef78992c55" providerId="LiveId" clId="{75F37481-841B-40AD-A891-4A29A46DEAFB}" dt="2023-04-19T14:21:53.913" v="4269"/>
        <pc:sldMkLst>
          <pc:docMk/>
          <pc:sldMk cId="2158119916" sldId="277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delDesignElem">
        <pc:chgData name="Emily Crose" userId="5a1598ef78992c55" providerId="LiveId" clId="{75F37481-841B-40AD-A891-4A29A46DEAFB}" dt="2023-04-17T00:09:46.376" v="29" actId="26606"/>
        <pc:sldMkLst>
          <pc:docMk/>
          <pc:sldMk cId="3519171936" sldId="278"/>
        </pc:sldMkLst>
        <pc:spChg chg="mo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9" creationId="{608EAA06-5488-416B-B2B2-E55213011012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519171936" sldId="278"/>
            <ac:spMk id="37" creationId="{7A675F33-98AF-4B83-A3BB-0780A23145E6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519171936" sldId="278"/>
            <ac:grpSpMk id="38" creationId="{EA75029C-64B9-41D0-9540-75846D4B04A5}"/>
          </ac:grpSpMkLst>
        </pc:grpChg>
        <pc:picChg chg="del">
          <ac:chgData name="Emily Crose" userId="5a1598ef78992c55" providerId="LiveId" clId="{75F37481-841B-40AD-A891-4A29A46DEAFB}" dt="2023-04-17T00:09:44.573" v="28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75F37481-841B-40AD-A891-4A29A46DEAFB}" dt="2023-04-17T00:09:46.376" v="29" actId="26606"/>
          <ac:picMkLst>
            <pc:docMk/>
            <pc:sldMk cId="3519171936" sldId="278"/>
            <ac:picMk id="7" creationId="{E9FA19AC-E9CD-85C1-9052-7279C81C0D68}"/>
          </ac:picMkLst>
        </pc:pic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modSp add del mod">
        <pc:chgData name="Emily Crose" userId="5a1598ef78992c55" providerId="LiveId" clId="{75F37481-841B-40AD-A891-4A29A46DEAFB}" dt="2023-04-19T14:21:50" v="4267" actId="47"/>
        <pc:sldMkLst>
          <pc:docMk/>
          <pc:sldMk cId="3076984293" sldId="280"/>
        </pc:sldMkLst>
        <pc:spChg chg="mod">
          <ac:chgData name="Emily Crose" userId="5a1598ef78992c55" providerId="LiveId" clId="{75F37481-841B-40AD-A891-4A29A46DEAFB}" dt="2023-04-17T14:11:18.971" v="193" actId="20577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75F37481-841B-40AD-A891-4A29A46DEAFB}" dt="2023-04-19T15:17:54.852" v="6518" actId="2696"/>
        <pc:sldMkLst>
          <pc:docMk/>
          <pc:sldMk cId="3028504148" sldId="281"/>
        </pc:sldMkLst>
      </pc:sldChg>
      <pc:sldChg chg="modSp add mod">
        <pc:chgData name="Emily Crose" userId="5a1598ef78992c55" providerId="LiveId" clId="{75F37481-841B-40AD-A891-4A29A46DEAFB}" dt="2023-04-18T20:42:53.990" v="3106" actId="20577"/>
        <pc:sldMkLst>
          <pc:docMk/>
          <pc:sldMk cId="2004189387" sldId="286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75F37481-841B-40AD-A891-4A29A46DEAFB}" dt="2023-04-18T20:42:53.990" v="3106" actId="20577"/>
          <ac:spMkLst>
            <pc:docMk/>
            <pc:sldMk cId="2004189387" sldId="286"/>
            <ac:spMk id="3" creationId="{6DE9F48A-4055-A9BC-D003-61325B422A56}"/>
          </ac:spMkLst>
        </pc:spChg>
      </pc:sldChg>
      <pc:sldChg chg="add">
        <pc:chgData name="Emily Crose" userId="5a1598ef78992c55" providerId="LiveId" clId="{75F37481-841B-40AD-A891-4A29A46DEAFB}" dt="2023-04-16T21:38:38.578" v="2"/>
        <pc:sldMkLst>
          <pc:docMk/>
          <pc:sldMk cId="2221949335" sldId="287"/>
        </pc:sldMkLst>
      </pc:sldChg>
      <pc:sldChg chg="addSp modSp add mod">
        <pc:chgData name="Emily Crose" userId="5a1598ef78992c55" providerId="LiveId" clId="{75F37481-841B-40AD-A891-4A29A46DEAFB}" dt="2023-04-19T14:11:57.283" v="3290" actId="1076"/>
        <pc:sldMkLst>
          <pc:docMk/>
          <pc:sldMk cId="2437315508" sldId="296"/>
        </pc:sldMkLst>
        <pc:spChg chg="mod">
          <ac:chgData name="Emily Crose" userId="5a1598ef78992c55" providerId="LiveId" clId="{75F37481-841B-40AD-A891-4A29A46DEAFB}" dt="2023-04-19T14:09:48.051" v="3288" actId="20577"/>
          <ac:spMkLst>
            <pc:docMk/>
            <pc:sldMk cId="2437315508" sldId="296"/>
            <ac:spMk id="2" creationId="{B401AA53-CB3A-8EF2-7C9D-70B19BF8F561}"/>
          </ac:spMkLst>
        </pc:spChg>
        <pc:picChg chg="add mod">
          <ac:chgData name="Emily Crose" userId="5a1598ef78992c55" providerId="LiveId" clId="{75F37481-841B-40AD-A891-4A29A46DEAFB}" dt="2023-04-19T14:11:57.283" v="3290" actId="1076"/>
          <ac:picMkLst>
            <pc:docMk/>
            <pc:sldMk cId="2437315508" sldId="296"/>
            <ac:picMk id="3" creationId="{5D5F0843-A33F-DC5E-B0B4-E94D73EFBE9F}"/>
          </ac:picMkLst>
        </pc:picChg>
      </pc:sldChg>
      <pc:sldChg chg="addSp delSp modSp add mod setBg setClrOvrMap">
        <pc:chgData name="Emily Crose" userId="5a1598ef78992c55" providerId="LiveId" clId="{75F37481-841B-40AD-A891-4A29A46DEAFB}" dt="2023-04-17T14:10:51.332" v="185" actId="26606"/>
        <pc:sldMkLst>
          <pc:docMk/>
          <pc:sldMk cId="2559449484" sldId="297"/>
        </pc:sldMkLst>
        <pc:spChg chg="mod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2" creationId="{21BF4D03-BD03-DAC4-BD45-155F165873FF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9" creationId="{8E482A67-6CD8-49D7-9F85-52ECF99152D0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11" creationId="{418F941B-B7E9-44F2-9A2C-5D35ACF9A678}"/>
          </ac:spMkLst>
        </pc:spChg>
        <pc:spChg chg="add del">
          <ac:chgData name="Emily Crose" userId="5a1598ef78992c55" providerId="LiveId" clId="{75F37481-841B-40AD-A891-4A29A46DEAFB}" dt="2023-04-17T14:10:00.530" v="178" actId="26606"/>
          <ac:spMkLst>
            <pc:docMk/>
            <pc:sldMk cId="2559449484" sldId="297"/>
            <ac:spMk id="16" creationId="{DAB482FD-C684-4DAA-AC4C-1739F51A98A0}"/>
          </ac:spMkLst>
        </pc:spChg>
        <pc:spChg chg="add del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17" creationId="{608EAA06-5488-416B-B2B2-E55213011012}"/>
          </ac:spMkLst>
        </pc:spChg>
        <pc:picChg chg="add del mod">
          <ac:chgData name="Emily Crose" userId="5a1598ef78992c55" providerId="LiveId" clId="{75F37481-841B-40AD-A891-4A29A46DEAFB}" dt="2023-04-17T14:08:21.983" v="175" actId="21"/>
          <ac:picMkLst>
            <pc:docMk/>
            <pc:sldMk cId="2559449484" sldId="297"/>
            <ac:picMk id="4" creationId="{1E1F7FDB-6BA7-4DB1-D0FA-EBCF5D675AED}"/>
          </ac:picMkLst>
        </pc:picChg>
        <pc:picChg chg="add mo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6" creationId="{E5274FD0-050A-DF16-2A61-FC89CDDB5226}"/>
          </ac:picMkLst>
        </pc:picChg>
        <pc:picChg chg="add del mod">
          <ac:chgData name="Emily Crose" userId="5a1598ef78992c55" providerId="LiveId" clId="{75F37481-841B-40AD-A891-4A29A46DEAFB}" dt="2023-04-17T14:10:43.607" v="181" actId="478"/>
          <ac:picMkLst>
            <pc:docMk/>
            <pc:sldMk cId="2559449484" sldId="297"/>
            <ac:picMk id="13" creationId="{184D646C-02DD-33EE-9440-BFEA7F367D83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2" creationId="{08187575-5CB4-477B-AA47-020C6D2A786E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4" creationId="{EE585F70-7C5D-424E-A182-39507AF48A0C}"/>
          </ac:picMkLst>
        </pc:picChg>
        <pc:cxnChg chg="add del">
          <ac:chgData name="Emily Crose" userId="5a1598ef78992c55" providerId="LiveId" clId="{75F37481-841B-40AD-A891-4A29A46DEAFB}" dt="2023-04-17T14:10:00.530" v="178" actId="26606"/>
          <ac:cxnSpMkLst>
            <pc:docMk/>
            <pc:sldMk cId="2559449484" sldId="297"/>
            <ac:cxnSpMk id="18" creationId="{2DAA738B-EDF5-4694-B25A-3488245BC87C}"/>
          </ac:cxnSpMkLst>
        </pc:cxnChg>
      </pc:sldChg>
      <pc:sldChg chg="addSp delSp modSp new mod ord setBg modClrScheme delDesignElem chgLayout">
        <pc:chgData name="Emily Crose" userId="5a1598ef78992c55" providerId="LiveId" clId="{75F37481-841B-40AD-A891-4A29A46DEAFB}" dt="2023-04-18T20:19:58.070" v="2732"/>
        <pc:sldMkLst>
          <pc:docMk/>
          <pc:sldMk cId="1818502" sldId="298"/>
        </pc:sldMkLst>
        <pc:spChg chg="add mod or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2" creationId="{C376F162-0520-4F35-81C7-E55520C03059}"/>
          </ac:spMkLst>
        </pc:spChg>
        <pc:spChg chg="add del mod ord">
          <ac:chgData name="Emily Crose" userId="5a1598ef78992c55" providerId="LiveId" clId="{75F37481-841B-40AD-A891-4A29A46DEAFB}" dt="2023-04-17T13:54:07.263" v="127" actId="478"/>
          <ac:spMkLst>
            <pc:docMk/>
            <pc:sldMk cId="1818502" sldId="298"/>
            <ac:spMk id="3" creationId="{09649D18-FED7-B8E8-F3B9-2CFD07D14016}"/>
          </ac:spMkLst>
        </pc:spChg>
        <pc:spChg chg="add del mod">
          <ac:chgData name="Emily Crose" userId="5a1598ef78992c55" providerId="LiveId" clId="{75F37481-841B-40AD-A891-4A29A46DEAFB}" dt="2023-04-17T13:54:09.146" v="128" actId="478"/>
          <ac:spMkLst>
            <pc:docMk/>
            <pc:sldMk cId="1818502" sldId="298"/>
            <ac:spMk id="7" creationId="{99657543-365E-840F-9DC6-0CA125E2AD5B}"/>
          </ac:spMkLst>
        </pc:spChg>
        <pc:spChg chg="add del">
          <ac:chgData name="Emily Crose" userId="5a1598ef78992c55" providerId="LiveId" clId="{75F37481-841B-40AD-A891-4A29A46DEAFB}" dt="2023-04-17T13:52:30.791" v="68" actId="700"/>
          <ac:spMkLst>
            <pc:docMk/>
            <pc:sldMk cId="1818502" sldId="298"/>
            <ac:spMk id="8" creationId="{608EAA06-5488-416B-B2B2-E55213011012}"/>
          </ac:spMkLst>
        </pc:spChg>
        <pc:spChg chg="ad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15" creationId="{93A46EEB-10AB-4E52-AF22-A848AE9259F9}"/>
          </ac:spMkLst>
        </pc:spChg>
        <pc:picChg chg="add del">
          <ac:chgData name="Emily Crose" userId="5a1598ef78992c55" providerId="LiveId" clId="{75F37481-841B-40AD-A891-4A29A46DEAFB}" dt="2023-04-17T13:52:16.137" v="65" actId="26606"/>
          <ac:picMkLst>
            <pc:docMk/>
            <pc:sldMk cId="1818502" sldId="298"/>
            <ac:picMk id="4" creationId="{E3A53F88-ADDF-C495-6A74-08ADDE272E9A}"/>
          </ac:picMkLst>
        </pc:picChg>
        <pc:picChg chg="add del">
          <ac:chgData name="Emily Crose" userId="5a1598ef78992c55" providerId="LiveId" clId="{75F37481-841B-40AD-A891-4A29A46DEAFB}" dt="2023-04-17T13:52:27.115" v="67" actId="478"/>
          <ac:picMkLst>
            <pc:docMk/>
            <pc:sldMk cId="1818502" sldId="298"/>
            <ac:picMk id="6" creationId="{F31F01FA-BC6A-3664-54B5-455E91E830D4}"/>
          </ac:picMkLst>
        </pc:picChg>
        <pc:picChg chg="add mod">
          <ac:chgData name="Emily Crose" userId="5a1598ef78992c55" providerId="LiveId" clId="{75F37481-841B-40AD-A891-4A29A46DEAFB}" dt="2023-04-17T13:54:22.156" v="132" actId="26606"/>
          <ac:picMkLst>
            <pc:docMk/>
            <pc:sldMk cId="1818502" sldId="298"/>
            <ac:picMk id="10" creationId="{5E7F754C-9343-4B29-6B81-5474334F60B8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9T15:10:14.756" v="6444" actId="20577"/>
        <pc:sldMkLst>
          <pc:docMk/>
          <pc:sldMk cId="1671539891" sldId="299"/>
        </pc:sldMkLst>
        <pc:spChg chg="mod ord">
          <ac:chgData name="Emily Crose" userId="5a1598ef78992c55" providerId="LiveId" clId="{75F37481-841B-40AD-A891-4A29A46DEAFB}" dt="2023-04-17T14:11:37.518" v="194" actId="700"/>
          <ac:spMkLst>
            <pc:docMk/>
            <pc:sldMk cId="1671539891" sldId="299"/>
            <ac:spMk id="2" creationId="{2863F72C-E34F-ACFC-2C46-F6B2C8C20651}"/>
          </ac:spMkLst>
        </pc:spChg>
        <pc:spChg chg="add mod ord">
          <ac:chgData name="Emily Crose" userId="5a1598ef78992c55" providerId="LiveId" clId="{75F37481-841B-40AD-A891-4A29A46DEAFB}" dt="2023-04-19T15:10:14.756" v="6444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modSp new mod ord">
        <pc:chgData name="Emily Crose" userId="5a1598ef78992c55" providerId="LiveId" clId="{75F37481-841B-40AD-A891-4A29A46DEAFB}" dt="2023-04-18T20:20:04.502" v="2736"/>
        <pc:sldMkLst>
          <pc:docMk/>
          <pc:sldMk cId="1806608824" sldId="300"/>
        </pc:sldMkLst>
        <pc:spChg chg="mod">
          <ac:chgData name="Emily Crose" userId="5a1598ef78992c55" providerId="LiveId" clId="{75F37481-841B-40AD-A891-4A29A46DEAFB}" dt="2023-04-17T17:14:07.886" v="956" actId="20577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75F37481-841B-40AD-A891-4A29A46DEAFB}" dt="2023-04-17T14:17:54.714" v="478" actId="20577"/>
          <ac:spMkLst>
            <pc:docMk/>
            <pc:sldMk cId="1806608824" sldId="300"/>
            <ac:spMk id="3" creationId="{C8B57EC0-36E5-FD32-3113-980C3CF7B0A7}"/>
          </ac:spMkLst>
        </pc:spChg>
      </pc:sldChg>
      <pc:sldChg chg="addSp delSp modSp new mod setBg modNotesTx">
        <pc:chgData name="Emily Crose" userId="5a1598ef78992c55" providerId="LiveId" clId="{75F37481-841B-40AD-A891-4A29A46DEAFB}" dt="2023-04-19T14:09:20.720" v="3284" actId="20577"/>
        <pc:sldMkLst>
          <pc:docMk/>
          <pc:sldMk cId="543577936" sldId="301"/>
        </pc:sldMkLst>
        <pc:spChg chg="mod">
          <ac:chgData name="Emily Crose" userId="5a1598ef78992c55" providerId="LiveId" clId="{75F37481-841B-40AD-A891-4A29A46DEAFB}" dt="2023-04-19T14:08:51.165" v="3139" actId="20577"/>
          <ac:spMkLst>
            <pc:docMk/>
            <pc:sldMk cId="543577936" sldId="301"/>
            <ac:spMk id="2" creationId="{9F9904BA-EB83-D80E-3C87-76326E256305}"/>
          </ac:spMkLst>
        </pc:spChg>
        <pc:spChg chg="add del mod">
          <ac:chgData name="Emily Crose" userId="5a1598ef78992c55" providerId="LiveId" clId="{75F37481-841B-40AD-A891-4A29A46DEAFB}" dt="2023-04-17T17:15:15.840" v="1002"/>
          <ac:spMkLst>
            <pc:docMk/>
            <pc:sldMk cId="543577936" sldId="301"/>
            <ac:spMk id="3" creationId="{9C8D87AB-82A6-389E-B548-03168208847E}"/>
          </ac:spMkLst>
        </pc:spChg>
        <pc:spChg chg="add del mod">
          <ac:chgData name="Emily Crose" userId="5a1598ef78992c55" providerId="LiveId" clId="{75F37481-841B-40AD-A891-4A29A46DEAFB}" dt="2023-04-17T14:22:18.816" v="508"/>
          <ac:spMkLst>
            <pc:docMk/>
            <pc:sldMk cId="543577936" sldId="301"/>
            <ac:spMk id="4" creationId="{02E56284-0C94-6F6B-69F0-8FC8A8364A56}"/>
          </ac:spMkLst>
        </pc:spChg>
        <pc:spChg chg="add del mod">
          <ac:chgData name="Emily Crose" userId="5a1598ef78992c55" providerId="LiveId" clId="{75F37481-841B-40AD-A891-4A29A46DEAFB}" dt="2023-04-17T17:15:07.192" v="1001"/>
          <ac:spMkLst>
            <pc:docMk/>
            <pc:sldMk cId="543577936" sldId="301"/>
            <ac:spMk id="5" creationId="{4FB1A239-A9BB-E124-5F91-BCE2F956040A}"/>
          </ac:spMkLst>
        </pc:spChg>
      </pc:sldChg>
      <pc:sldChg chg="addSp delSp modSp new mod ord setBg modClrScheme chgLayout modNotesTx">
        <pc:chgData name="Emily Crose" userId="5a1598ef78992c55" providerId="LiveId" clId="{75F37481-841B-40AD-A891-4A29A46DEAFB}" dt="2023-04-20T13:23:13.776" v="6650"/>
        <pc:sldMkLst>
          <pc:docMk/>
          <pc:sldMk cId="2572114698" sldId="302"/>
        </pc:sldMkLst>
        <pc:spChg chg="add mod ord">
          <ac:chgData name="Emily Crose" userId="5a1598ef78992c55" providerId="LiveId" clId="{75F37481-841B-40AD-A891-4A29A46DEAFB}" dt="2023-04-17T14:42:04.429" v="587" actId="26606"/>
          <ac:spMkLst>
            <pc:docMk/>
            <pc:sldMk cId="2572114698" sldId="302"/>
            <ac:spMk id="2" creationId="{92EAB30D-4E16-2D45-A6BF-9FF8002DAD8A}"/>
          </ac:spMkLst>
        </pc:spChg>
        <pc:spChg chg="add del mod">
          <ac:chgData name="Emily Crose" userId="5a1598ef78992c55" providerId="LiveId" clId="{75F37481-841B-40AD-A891-4A29A46DEAFB}" dt="2023-04-17T14:41:55.438" v="583"/>
          <ac:spMkLst>
            <pc:docMk/>
            <pc:sldMk cId="2572114698" sldId="302"/>
            <ac:spMk id="3" creationId="{16A70CF7-F9B7-BC9A-A983-E1C1B38EEE3F}"/>
          </ac:spMkLst>
        </pc:spChg>
        <pc:picChg chg="add mod ord">
          <ac:chgData name="Emily Crose" userId="5a1598ef78992c55" providerId="LiveId" clId="{75F37481-841B-40AD-A891-4A29A46DEAFB}" dt="2023-04-19T14:12:42.034" v="3291" actId="1076"/>
          <ac:picMkLst>
            <pc:docMk/>
            <pc:sldMk cId="2572114698" sldId="302"/>
            <ac:picMk id="5" creationId="{CD411802-6C10-63B2-4CCC-4C31FCB7B6BA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20T13:23:20.869" v="6652"/>
        <pc:sldMkLst>
          <pc:docMk/>
          <pc:sldMk cId="4071440447" sldId="303"/>
        </pc:sldMkLst>
        <pc:spChg chg="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2" creationId="{F0D38242-DC86-3A6E-B3B7-D1C3C0AFE94F}"/>
          </ac:spMkLst>
        </pc:spChg>
        <pc:spChg chg="add 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3" creationId="{8FE505C2-50F6-30DB-CFB3-01D0D325516F}"/>
          </ac:spMkLst>
        </pc:spChg>
        <pc:spChg chg="ad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14" creationId="{37D54B6C-87D0-4C03-8335-3955179D2B5B}"/>
          </ac:spMkLst>
        </pc:spChg>
        <pc:picChg chg="add mod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5" creationId="{E65D158D-924C-42EB-BD0B-55270F126CEB}"/>
          </ac:picMkLst>
        </pc:picChg>
        <pc:picChg chg="add del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9" creationId="{559DF61F-9058-49C9-8F75-DC501F983B0E}"/>
          </ac:picMkLst>
        </pc:picChg>
      </pc:sldChg>
      <pc:sldChg chg="addSp delSp modSp new mod ord setBg modClrScheme chgLayout modNotesTx">
        <pc:chgData name="Emily Crose" userId="5a1598ef78992c55" providerId="LiveId" clId="{75F37481-841B-40AD-A891-4A29A46DEAFB}" dt="2023-04-18T20:26:13.918" v="2971"/>
        <pc:sldMkLst>
          <pc:docMk/>
          <pc:sldMk cId="272553218" sldId="304"/>
        </pc:sldMkLst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2" creationId="{C7EE228C-0A7E-80F1-80C7-A6DF155A41BB}"/>
          </ac:spMkLst>
        </pc:spChg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3" creationId="{F634F234-8296-ECB9-CDD6-8D5D8465FE96}"/>
          </ac:spMkLst>
        </pc:spChg>
        <pc:spChg chg="add">
          <ac:chgData name="Emily Crose" userId="5a1598ef78992c55" providerId="LiveId" clId="{75F37481-841B-40AD-A891-4A29A46DEAFB}" dt="2023-04-17T17:16:10.372" v="1008" actId="26606"/>
          <ac:spMkLst>
            <pc:docMk/>
            <pc:sldMk cId="272553218" sldId="304"/>
            <ac:spMk id="10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7T17:16:10.372" v="1008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18T20:20:06.326" v="2738"/>
        <pc:sldMkLst>
          <pc:docMk/>
          <pc:sldMk cId="3697047610" sldId="305"/>
        </pc:sldMkLst>
        <pc:spChg chg="mod ord">
          <ac:chgData name="Emily Crose" userId="5a1598ef78992c55" providerId="LiveId" clId="{75F37481-841B-40AD-A891-4A29A46DEAFB}" dt="2023-04-17T17:21:17.171" v="1138" actId="6549"/>
          <ac:spMkLst>
            <pc:docMk/>
            <pc:sldMk cId="3697047610" sldId="305"/>
            <ac:spMk id="2" creationId="{0F8A9B09-5002-4072-2245-008EFB3DBEA4}"/>
          </ac:spMkLst>
        </pc:spChg>
        <pc:spChg chg="del">
          <ac:chgData name="Emily Crose" userId="5a1598ef78992c55" providerId="LiveId" clId="{75F37481-841B-40AD-A891-4A29A46DEAFB}" dt="2023-04-17T17:18:27.097" v="1129"/>
          <ac:spMkLst>
            <pc:docMk/>
            <pc:sldMk cId="3697047610" sldId="305"/>
            <ac:spMk id="3" creationId="{EDF0E551-EC6C-2450-28D8-45BA4A718B52}"/>
          </ac:spMkLst>
        </pc:spChg>
        <pc:picChg chg="add mod ord">
          <ac:chgData name="Emily Crose" userId="5a1598ef78992c55" providerId="LiveId" clId="{75F37481-841B-40AD-A891-4A29A46DEAFB}" dt="2023-04-17T17:18:35.215" v="1133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modSp new mod setBg">
        <pc:chgData name="Emily Crose" userId="5a1598ef78992c55" providerId="LiveId" clId="{75F37481-841B-40AD-A891-4A29A46DEAFB}" dt="2023-04-17T17:21:33.800" v="1159" actId="26606"/>
        <pc:sldMkLst>
          <pc:docMk/>
          <pc:sldMk cId="1442831529" sldId="306"/>
        </pc:sldMkLst>
        <pc:spChg chg="mo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2" creationId="{14550114-62A8-59B5-B6B1-EBE576F3AB08}"/>
          </ac:spMkLst>
        </pc:spChg>
        <pc:spChg chg="ad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9" creationId="{93A46EEB-10AB-4E52-AF22-A848AE9259F9}"/>
          </ac:spMkLst>
        </pc:spChg>
        <pc:picChg chg="add mod">
          <ac:chgData name="Emily Crose" userId="5a1598ef78992c55" providerId="LiveId" clId="{75F37481-841B-40AD-A891-4A29A46DEAFB}" dt="2023-04-17T17:21:33.800" v="1159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7T17:22:43.602" v="1177" actId="26606"/>
        <pc:sldMkLst>
          <pc:docMk/>
          <pc:sldMk cId="1996113951" sldId="307"/>
        </pc:sldMkLst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2" creationId="{9699BB10-D953-4E3C-098C-14C06B316910}"/>
          </ac:spMkLst>
        </pc:spChg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3" creationId="{D80EA98A-E511-4EFE-C174-52517710B712}"/>
          </ac:spMkLst>
        </pc:sp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5" creationId="{D70D4FBC-E1A0-E8C6-7725-0B7F3F68E766}"/>
          </ac:picMkLst>
        </pc:pic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9" creationId="{2BFB581C-2142-4222-9A3B-905AD6C09535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7:26:54.078" v="1310" actId="20577"/>
        <pc:sldMkLst>
          <pc:docMk/>
          <pc:sldMk cId="2093492843" sldId="308"/>
        </pc:sldMkLst>
        <pc:spChg chg="mod ord">
          <ac:chgData name="Emily Crose" userId="5a1598ef78992c55" providerId="LiveId" clId="{75F37481-841B-40AD-A891-4A29A46DEAFB}" dt="2023-04-18T17:26:54.078" v="1310" actId="20577"/>
          <ac:spMkLst>
            <pc:docMk/>
            <pc:sldMk cId="2093492843" sldId="308"/>
            <ac:spMk id="2" creationId="{2D265B59-B1F6-5D94-3E7A-71C179108BCD}"/>
          </ac:spMkLst>
        </pc:spChg>
        <pc:spChg chg="del">
          <ac:chgData name="Emily Crose" userId="5a1598ef78992c55" providerId="LiveId" clId="{75F37481-841B-40AD-A891-4A29A46DEAFB}" dt="2023-04-18T17:26:39.625" v="1299" actId="700"/>
          <ac:spMkLst>
            <pc:docMk/>
            <pc:sldMk cId="2093492843" sldId="308"/>
            <ac:spMk id="3" creationId="{AA3D3DB4-FDE4-9FE9-DC7B-DE8130EA4720}"/>
          </ac:spMkLst>
        </pc:sp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4" creationId="{43E1644F-EAAE-1652-5C9E-E7DA41B603A7}"/>
          </ac:picMkLst>
        </pc:pic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8" creationId="{2BFB581C-2142-4222-9A3B-905AD6C09535}"/>
          </ac:picMkLst>
        </pc:picChg>
      </pc:sldChg>
      <pc:sldChg chg="modSp new mod">
        <pc:chgData name="Emily Crose" userId="5a1598ef78992c55" providerId="LiveId" clId="{75F37481-841B-40AD-A891-4A29A46DEAFB}" dt="2023-04-19T14:25:21.571" v="4270" actId="20577"/>
        <pc:sldMkLst>
          <pc:docMk/>
          <pc:sldMk cId="1182980717" sldId="309"/>
        </pc:sldMkLst>
        <pc:spChg chg="mod">
          <ac:chgData name="Emily Crose" userId="5a1598ef78992c55" providerId="LiveId" clId="{75F37481-841B-40AD-A891-4A29A46DEAFB}" dt="2023-04-19T14:25:21.571" v="4270" actId="20577"/>
          <ac:spMkLst>
            <pc:docMk/>
            <pc:sldMk cId="1182980717" sldId="309"/>
            <ac:spMk id="2" creationId="{2BA25FCA-C1A8-CADF-8FFE-DE35BF9FBDB5}"/>
          </ac:spMkLst>
        </pc:spChg>
        <pc:spChg chg="mod">
          <ac:chgData name="Emily Crose" userId="5a1598ef78992c55" providerId="LiveId" clId="{75F37481-841B-40AD-A891-4A29A46DEAFB}" dt="2023-04-18T17:27:45.603" v="1484" actId="20577"/>
          <ac:spMkLst>
            <pc:docMk/>
            <pc:sldMk cId="1182980717" sldId="309"/>
            <ac:spMk id="3" creationId="{4B196030-016C-E0B8-98BE-B8B3DF7E2966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17:28:17.057" v="1490" actId="700"/>
        <pc:sldMkLst>
          <pc:docMk/>
          <pc:sldMk cId="4239411086" sldId="310"/>
        </pc:sldMkLst>
        <pc:spChg chg="del mod ord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2" creationId="{B5F76771-58D0-E5D2-AEDE-0FC01E075D86}"/>
          </ac:spMkLst>
        </pc:spChg>
        <pc:spChg chg="del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3" creationId="{1FC1117C-2908-28AE-D1A0-F6A5011181C2}"/>
          </ac:spMkLst>
        </pc:spChg>
        <pc:spChg chg="add del mod ord">
          <ac:chgData name="Emily Crose" userId="5a1598ef78992c55" providerId="LiveId" clId="{75F37481-841B-40AD-A891-4A29A46DEAFB}" dt="2023-04-18T17:28:17.057" v="1490" actId="700"/>
          <ac:spMkLst>
            <pc:docMk/>
            <pc:sldMk cId="4239411086" sldId="310"/>
            <ac:spMk id="4" creationId="{DF7B254B-858C-6AC7-425D-EBF15D85DC85}"/>
          </ac:spMkLst>
        </pc:spChg>
        <pc:picChg chg="add mod">
          <ac:chgData name="Emily Crose" userId="5a1598ef78992c55" providerId="LiveId" clId="{75F37481-841B-40AD-A891-4A29A46DEAFB}" dt="2023-04-18T17:28:08.317" v="1489" actId="962"/>
          <ac:picMkLst>
            <pc:docMk/>
            <pc:sldMk cId="4239411086" sldId="310"/>
            <ac:picMk id="6" creationId="{B979F7C3-926B-771E-780A-CC2068A311B0}"/>
          </ac:picMkLst>
        </pc:picChg>
      </pc:sldChg>
      <pc:sldChg chg="addSp delSp modSp new mod setBg">
        <pc:chgData name="Emily Crose" userId="5a1598ef78992c55" providerId="LiveId" clId="{75F37481-841B-40AD-A891-4A29A46DEAFB}" dt="2023-04-18T17:29:57.926" v="1523" actId="1076"/>
        <pc:sldMkLst>
          <pc:docMk/>
          <pc:sldMk cId="2217515158" sldId="311"/>
        </pc:sldMkLst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1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10.586" v="1498" actId="26606"/>
          <ac:spMkLst>
            <pc:docMk/>
            <pc:sldMk cId="2217515158" sldId="311"/>
            <ac:spMk id="12" creationId="{D64A12F0-8158-4372-9761-AD0A6ED30C2E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1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19" creationId="{5C56FD3A-4F39-4752-AC00-DB25CCA4ED73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2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21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3" creationId="{3385F975-4404-4237-86DB-4C018161DDD3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4" creationId="{DCAE6285-6D7E-42D2-8A66-CDA633FB9EE8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6" creationId="{E24F7045-1B8B-4422-9330-0BC8BF6065E3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7" creationId="{7ED0B3BD-E968-4364-878A-47D3A6AEF099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8" creationId="{C8E5BCBF-E5D0-444B-A584-4A5FF79F9D7E}"/>
          </ac:spMkLst>
        </pc:spChg>
        <pc:spChg chg="add del">
          <ac:chgData name="Emily Crose" userId="5a1598ef78992c55" providerId="LiveId" clId="{75F37481-841B-40AD-A891-4A29A46DEAFB}" dt="2023-04-18T17:29:25.315" v="1509" actId="26606"/>
          <ac:spMkLst>
            <pc:docMk/>
            <pc:sldMk cId="2217515158" sldId="311"/>
            <ac:spMk id="30" creationId="{10D000F3-92AB-4D68-9BD8-9B59F65BEF0B}"/>
          </ac:spMkLst>
        </pc:spChg>
        <pc:picChg chg="add del mod">
          <ac:chgData name="Emily Crose" userId="5a1598ef78992c55" providerId="LiveId" clId="{75F37481-841B-40AD-A891-4A29A46DEAFB}" dt="2023-04-18T17:29:41.018" v="1517" actId="478"/>
          <ac:picMkLst>
            <pc:docMk/>
            <pc:sldMk cId="2217515158" sldId="311"/>
            <ac:picMk id="3" creationId="{0B0DB5EE-B416-4706-E9C4-5242E678BF1C}"/>
          </ac:picMkLst>
        </pc:picChg>
        <pc:picChg chg="add mod">
          <ac:chgData name="Emily Crose" userId="5a1598ef78992c55" providerId="LiveId" clId="{75F37481-841B-40AD-A891-4A29A46DEAFB}" dt="2023-04-18T17:29:57.926" v="1523" actId="1076"/>
          <ac:picMkLst>
            <pc:docMk/>
            <pc:sldMk cId="2217515158" sldId="311"/>
            <ac:picMk id="5" creationId="{B8E2AB83-987B-3133-911A-917F85E3BFB0}"/>
          </ac:picMkLst>
        </pc:picChg>
        <pc:picChg chg="add del">
          <ac:chgData name="Emily Crose" userId="5a1598ef78992c55" providerId="LiveId" clId="{75F37481-841B-40AD-A891-4A29A46DEAFB}" dt="2023-04-18T17:29:29.643" v="1516" actId="26606"/>
          <ac:picMkLst>
            <pc:docMk/>
            <pc:sldMk cId="2217515158" sldId="311"/>
            <ac:picMk id="14" creationId="{0B07607B-0813-4C06-81E3-A4FB13DBA803}"/>
          </ac:picMkLst>
        </pc:picChg>
        <pc:picChg chg="add del">
          <ac:chgData name="Emily Crose" userId="5a1598ef78992c55" providerId="LiveId" clId="{75F37481-841B-40AD-A891-4A29A46DEAFB}" dt="2023-04-18T17:29:29.639" v="1515" actId="26606"/>
          <ac:picMkLst>
            <pc:docMk/>
            <pc:sldMk cId="2217515158" sldId="311"/>
            <ac:picMk id="16" creationId="{88D2FF5B-DD64-4389-8A61-76F48BB08807}"/>
          </ac:picMkLst>
        </pc:picChg>
        <pc:picChg chg="add del">
          <ac:chgData name="Emily Crose" userId="5a1598ef78992c55" providerId="LiveId" clId="{75F37481-841B-40AD-A891-4A29A46DEAFB}" dt="2023-04-18T17:29:26.293" v="1511" actId="26606"/>
          <ac:picMkLst>
            <pc:docMk/>
            <pc:sldMk cId="2217515158" sldId="311"/>
            <ac:picMk id="32" creationId="{0B07607B-0813-4C06-81E3-A4FB13DBA803}"/>
          </ac:picMkLst>
        </pc:picChg>
      </pc:sldChg>
      <pc:sldChg chg="addSp modSp new mod ord setBg modClrScheme chgLayout">
        <pc:chgData name="Emily Crose" userId="5a1598ef78992c55" providerId="LiveId" clId="{75F37481-841B-40AD-A891-4A29A46DEAFB}" dt="2023-04-18T17:53:02.275" v="1781"/>
        <pc:sldMkLst>
          <pc:docMk/>
          <pc:sldMk cId="2767300742" sldId="312"/>
        </pc:sldMkLst>
        <pc:spChg chg="add mod">
          <ac:chgData name="Emily Crose" userId="5a1598ef78992c55" providerId="LiveId" clId="{75F37481-841B-40AD-A891-4A29A46DEAFB}" dt="2023-04-18T17:30:29.936" v="1565" actId="26606"/>
          <ac:spMkLst>
            <pc:docMk/>
            <pc:sldMk cId="2767300742" sldId="312"/>
            <ac:spMk id="2" creationId="{49628D57-1596-6119-91E8-DDFFE0202D86}"/>
          </ac:spMkLst>
        </pc:spChg>
        <pc:picChg chg="add">
          <ac:chgData name="Emily Crose" userId="5a1598ef78992c55" providerId="LiveId" clId="{75F37481-841B-40AD-A891-4A29A46DEAFB}" dt="2023-04-18T17:30:29.936" v="1565" actId="26606"/>
          <ac:picMkLst>
            <pc:docMk/>
            <pc:sldMk cId="2767300742" sldId="312"/>
            <ac:picMk id="4" creationId="{BD743A52-3BBB-666F-069B-6ABF8C2375BC}"/>
          </ac:picMkLst>
        </pc:picChg>
      </pc:sldChg>
      <pc:sldChg chg="addSp delSp modSp new mod setBg">
        <pc:chgData name="Emily Crose" userId="5a1598ef78992c55" providerId="LiveId" clId="{75F37481-841B-40AD-A891-4A29A46DEAFB}" dt="2023-04-18T17:41:35.190" v="1626" actId="26606"/>
        <pc:sldMkLst>
          <pc:docMk/>
          <pc:sldMk cId="100948998" sldId="313"/>
        </pc:sldMkLst>
        <pc:spChg chg="mod ord">
          <ac:chgData name="Emily Crose" userId="5a1598ef78992c55" providerId="LiveId" clId="{75F37481-841B-40AD-A891-4A29A46DEAFB}" dt="2023-04-18T17:41:35.190" v="1626" actId="26606"/>
          <ac:spMkLst>
            <pc:docMk/>
            <pc:sldMk cId="100948998" sldId="313"/>
            <ac:spMk id="2" creationId="{5BF07631-136D-351E-8384-A92FA0EB8E90}"/>
          </ac:spMkLst>
        </pc:spChg>
        <pc:picChg chg="add mod">
          <ac:chgData name="Emily Crose" userId="5a1598ef78992c55" providerId="LiveId" clId="{75F37481-841B-40AD-A891-4A29A46DEAFB}" dt="2023-04-18T17:41:35.190" v="1626" actId="26606"/>
          <ac:picMkLst>
            <pc:docMk/>
            <pc:sldMk cId="100948998" sldId="313"/>
            <ac:picMk id="4" creationId="{43DF67F2-06B2-103E-63F1-32772F631C9C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9" creationId="{08187575-5CB4-477B-AA47-020C6D2A786E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11" creationId="{EE585F70-7C5D-424E-A182-39507AF48A0C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46:36.180" v="1682" actId="26606"/>
        <pc:sldMkLst>
          <pc:docMk/>
          <pc:sldMk cId="959166823" sldId="314"/>
        </pc:sldMkLst>
        <pc:spChg chg="mo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2" creationId="{15AFA6AE-A342-B368-2D3A-1A6DC1C7B968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46:36.180" v="1682" actId="26606"/>
          <ac:picMkLst>
            <pc:docMk/>
            <pc:sldMk cId="959166823" sldId="314"/>
            <ac:picMk id="4" creationId="{DC48515C-7FA6-41E1-55A8-B646887CD1D1}"/>
          </ac:picMkLst>
        </pc:picChg>
      </pc:sldChg>
      <pc:sldChg chg="addSp modSp new del mod setBg">
        <pc:chgData name="Emily Crose" userId="5a1598ef78992c55" providerId="LiveId" clId="{75F37481-841B-40AD-A891-4A29A46DEAFB}" dt="2023-04-20T10:37:41.495" v="6519" actId="47"/>
        <pc:sldMkLst>
          <pc:docMk/>
          <pc:sldMk cId="2976618642" sldId="315"/>
        </pc:sldMkLst>
        <pc:spChg chg="mo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2" creationId="{DE005FA1-D930-EB8D-497B-1598FCEADEEE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7" creationId="{1976BAAA-75A1-48AA-B7DE-B6B8070992D3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9" creationId="{65A5F259-CDF7-4A15-A66C-A9939D23E346}"/>
          </ac:spMkLst>
        </pc:spChg>
      </pc:sldChg>
      <pc:sldChg chg="addSp modSp new mod ord setBg">
        <pc:chgData name="Emily Crose" userId="5a1598ef78992c55" providerId="LiveId" clId="{75F37481-841B-40AD-A891-4A29A46DEAFB}" dt="2023-04-18T17:53:08.199" v="1783"/>
        <pc:sldMkLst>
          <pc:docMk/>
          <pc:sldMk cId="203565117" sldId="316"/>
        </pc:sldMkLst>
        <pc:spChg chg="mo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2" creationId="{3C7E0186-4429-5E2D-BD46-3DCC528D13CB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11" creationId="{DE118816-C01D-462E-B0B0-777C21EF604F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17:49:39.080" v="1773" actId="26606"/>
        <pc:sldMkLst>
          <pc:docMk/>
          <pc:sldMk cId="965993763" sldId="317"/>
        </pc:sldMkLst>
        <pc:spChg chg="del">
          <ac:chgData name="Emily Crose" userId="5a1598ef78992c55" providerId="LiveId" clId="{75F37481-841B-40AD-A891-4A29A46DEAFB}" dt="2023-04-18T17:49:37.415" v="1772" actId="700"/>
          <ac:spMkLst>
            <pc:docMk/>
            <pc:sldMk cId="965993763" sldId="317"/>
            <ac:spMk id="2" creationId="{66A2CC66-4D8A-C0BC-91C2-F55F1C4FE657}"/>
          </ac:spMkLst>
        </pc:spChg>
        <pc:picChg chg="add mod">
          <ac:chgData name="Emily Crose" userId="5a1598ef78992c55" providerId="LiveId" clId="{75F37481-841B-40AD-A891-4A29A46DEAFB}" dt="2023-04-18T17:49:39.080" v="1773" actId="26606"/>
          <ac:picMkLst>
            <pc:docMk/>
            <pc:sldMk cId="965993763" sldId="317"/>
            <ac:picMk id="4" creationId="{53BCBF14-8F67-2EB4-9031-961ED6CC80C0}"/>
          </ac:picMkLst>
        </pc:picChg>
      </pc:sldChg>
      <pc:sldChg chg="addSp delSp modSp new del mod setBg modClrScheme chgLayout">
        <pc:chgData name="Emily Crose" userId="5a1598ef78992c55" providerId="LiveId" clId="{75F37481-841B-40AD-A891-4A29A46DEAFB}" dt="2023-04-20T10:37:41.495" v="6519" actId="47"/>
        <pc:sldMkLst>
          <pc:docMk/>
          <pc:sldMk cId="3590096724" sldId="318"/>
        </pc:sldMkLst>
        <pc:spChg chg="del">
          <ac:chgData name="Emily Crose" userId="5a1598ef78992c55" providerId="LiveId" clId="{75F37481-841B-40AD-A891-4A29A46DEAFB}" dt="2023-04-18T17:51:00.213" v="1778" actId="700"/>
          <ac:spMkLst>
            <pc:docMk/>
            <pc:sldMk cId="3590096724" sldId="318"/>
            <ac:spMk id="2" creationId="{D14C5FC7-674C-08F8-D5A3-A3A934D485D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8T17:51:03.510" v="1779" actId="26606"/>
          <ac:picMkLst>
            <pc:docMk/>
            <pc:sldMk cId="3590096724" sldId="318"/>
            <ac:picMk id="4" creationId="{3F2E3038-1B26-84DF-60E1-511909FD9123}"/>
          </ac:picMkLst>
        </pc:picChg>
      </pc:sldChg>
      <pc:sldChg chg="addSp delSp modSp new mod setBg">
        <pc:chgData name="Emily Crose" userId="5a1598ef78992c55" providerId="LiveId" clId="{75F37481-841B-40AD-A891-4A29A46DEAFB}" dt="2023-04-19T14:07:58.839" v="3125" actId="20577"/>
        <pc:sldMkLst>
          <pc:docMk/>
          <pc:sldMk cId="4283719570" sldId="319"/>
        </pc:sldMkLst>
        <pc:spChg chg="mod">
          <ac:chgData name="Emily Crose" userId="5a1598ef78992c55" providerId="LiveId" clId="{75F37481-841B-40AD-A891-4A29A46DEAFB}" dt="2023-04-19T14:07:58.839" v="3125" actId="20577"/>
          <ac:spMkLst>
            <pc:docMk/>
            <pc:sldMk cId="4283719570" sldId="319"/>
            <ac:spMk id="2" creationId="{5E894D71-3631-290D-E3EF-E27104B66F2C}"/>
          </ac:spMkLst>
        </pc:spChg>
        <pc:picChg chg="add mod">
          <ac:chgData name="Emily Crose" userId="5a1598ef78992c55" providerId="LiveId" clId="{75F37481-841B-40AD-A891-4A29A46DEAFB}" dt="2023-04-18T17:54:40.291" v="1849" actId="14100"/>
          <ac:picMkLst>
            <pc:docMk/>
            <pc:sldMk cId="4283719570" sldId="319"/>
            <ac:picMk id="4" creationId="{8580AD6B-50F1-044D-93EB-ADD8981ED4A8}"/>
          </ac:picMkLst>
        </pc:picChg>
        <pc:picChg chg="add del">
          <ac:chgData name="Emily Crose" userId="5a1598ef78992c55" providerId="LiveId" clId="{75F37481-841B-40AD-A891-4A29A46DEAFB}" dt="2023-04-18T17:54:35.582" v="1847" actId="26606"/>
          <ac:picMkLst>
            <pc:docMk/>
            <pc:sldMk cId="4283719570" sldId="319"/>
            <ac:picMk id="9" creationId="{9B0DB875-49E3-4B9D-8AAE-D81A127B6647}"/>
          </ac:picMkLst>
        </pc:picChg>
      </pc:sldChg>
      <pc:sldChg chg="addSp delSp modSp new mod ord setBg setClrOvrMap modNotesTx">
        <pc:chgData name="Emily Crose" userId="5a1598ef78992c55" providerId="LiveId" clId="{75F37481-841B-40AD-A891-4A29A46DEAFB}" dt="2023-04-19T14:50:38.690" v="4854" actId="20577"/>
        <pc:sldMkLst>
          <pc:docMk/>
          <pc:sldMk cId="2984867041" sldId="320"/>
        </pc:sldMkLst>
        <pc:spChg chg="mod">
          <ac:chgData name="Emily Crose" userId="5a1598ef78992c55" providerId="LiveId" clId="{75F37481-841B-40AD-A891-4A29A46DEAFB}" dt="2023-04-19T14:39:59.192" v="4456" actId="20577"/>
          <ac:spMkLst>
            <pc:docMk/>
            <pc:sldMk cId="2984867041" sldId="320"/>
            <ac:spMk id="2" creationId="{33AD9231-F38D-29B2-6B93-AF8B559AC130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9" creationId="{6540ED7E-4309-4CF9-9C8D-82E304E02832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1" creationId="{CA8ACC6B-EC7C-4E3C-8D08-C0A3AA40779C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6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8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5:46.046" v="1877" actId="14100"/>
          <ac:picMkLst>
            <pc:docMk/>
            <pc:sldMk cId="2984867041" sldId="320"/>
            <ac:picMk id="4" creationId="{5F1AA715-D4DB-391F-43B8-1A0C5DBF0C56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56:40.980" v="1917" actId="1076"/>
        <pc:sldMkLst>
          <pc:docMk/>
          <pc:sldMk cId="3139314409" sldId="321"/>
        </pc:sldMkLst>
        <pc:spChg chg="mo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2" creationId="{7B33EDB5-3B27-9470-2E49-9C8E34B70185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6:40.980" v="1917" actId="1076"/>
          <ac:picMkLst>
            <pc:docMk/>
            <pc:sldMk cId="3139314409" sldId="321"/>
            <ac:picMk id="4" creationId="{1CD5175A-F363-D729-303D-0E2ECB1C212F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8:04:38.892" v="1972" actId="26606"/>
        <pc:sldMkLst>
          <pc:docMk/>
          <pc:sldMk cId="1065589461" sldId="322"/>
        </pc:sldMkLst>
        <pc:spChg chg="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2" creationId="{A99152C2-7593-CF54-A5EE-70E00ECEE027}"/>
          </ac:spMkLst>
        </pc:spChg>
        <pc:spChg chg="add 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3" creationId="{6A4EF3ED-2B73-093F-2986-C07140DA20F3}"/>
          </ac:spMkLst>
        </pc:spChg>
        <pc:spChg chg="ad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8" creationId="{9A6C2C86-63BF-47D5-AA3F-905111A238E2}"/>
          </ac:spMkLst>
        </pc:spChg>
        <pc:picChg chg="add del">
          <ac:chgData name="Emily Crose" userId="5a1598ef78992c55" providerId="LiveId" clId="{75F37481-841B-40AD-A891-4A29A46DEAFB}" dt="2023-04-18T18:04:38.848" v="1971" actId="26606"/>
          <ac:picMkLst>
            <pc:docMk/>
            <pc:sldMk cId="1065589461" sldId="322"/>
            <ac:picMk id="5" creationId="{EBF532F4-B8F9-ECDC-C520-B49C3C502E2A}"/>
          </ac:picMkLst>
        </pc:picChg>
        <pc:cxnChg chg="add">
          <ac:chgData name="Emily Crose" userId="5a1598ef78992c55" providerId="LiveId" clId="{75F37481-841B-40AD-A891-4A29A46DEAFB}" dt="2023-04-18T18:04:38.892" v="1972" actId="26606"/>
          <ac:cxnSpMkLst>
            <pc:docMk/>
            <pc:sldMk cId="1065589461" sldId="322"/>
            <ac:cxnSpMk id="10" creationId="{425A0768-3044-4AA9-A889-D2CAA68C517A}"/>
          </ac:cxnSpMkLst>
        </pc:cxnChg>
      </pc:sldChg>
      <pc:sldChg chg="addSp modSp new mod ord setBg modNotesTx">
        <pc:chgData name="Emily Crose" userId="5a1598ef78992c55" providerId="LiveId" clId="{75F37481-841B-40AD-A891-4A29A46DEAFB}" dt="2023-04-18T20:12:51.110" v="2590"/>
        <pc:sldMkLst>
          <pc:docMk/>
          <pc:sldMk cId="3181908058" sldId="323"/>
        </pc:sldMkLst>
        <pc:spChg chg="add">
          <ac:chgData name="Emily Crose" userId="5a1598ef78992c55" providerId="LiveId" clId="{75F37481-841B-40AD-A891-4A29A46DEAFB}" dt="2023-04-18T19:37:00.892" v="1977" actId="26606"/>
          <ac:spMkLst>
            <pc:docMk/>
            <pc:sldMk cId="3181908058" sldId="323"/>
            <ac:spMk id="8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8T19:37:00.892" v="1977" actId="26606"/>
          <ac:picMkLst>
            <pc:docMk/>
            <pc:sldMk cId="3181908058" sldId="323"/>
            <ac:picMk id="3" creationId="{967749FB-3338-5D3D-4AB2-7E19161CD29B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9T15:07:23.172" v="6309" actId="20577"/>
        <pc:sldMkLst>
          <pc:docMk/>
          <pc:sldMk cId="1893047781" sldId="324"/>
        </pc:sldMkLst>
        <pc:spChg chg="add mod">
          <ac:chgData name="Emily Crose" userId="5a1598ef78992c55" providerId="LiveId" clId="{75F37481-841B-40AD-A891-4A29A46DEAFB}" dt="2023-04-18T20:10:13.449" v="2311" actId="20577"/>
          <ac:spMkLst>
            <pc:docMk/>
            <pc:sldMk cId="1893047781" sldId="324"/>
            <ac:spMk id="2" creationId="{77765AE2-1718-9DEE-EB8B-C8D6D858B1B2}"/>
          </ac:spMkLst>
        </pc:spChg>
        <pc:spChg chg="add mod">
          <ac:chgData name="Emily Crose" userId="5a1598ef78992c55" providerId="LiveId" clId="{75F37481-841B-40AD-A891-4A29A46DEAFB}" dt="2023-04-19T15:07:23.172" v="6309" actId="20577"/>
          <ac:spMkLst>
            <pc:docMk/>
            <pc:sldMk cId="1893047781" sldId="324"/>
            <ac:spMk id="3" creationId="{BF6FF0B3-467F-E5F9-0B84-E364693C3CD8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20:21:11.985" v="2757" actId="26606"/>
        <pc:sldMkLst>
          <pc:docMk/>
          <pc:sldMk cId="1548747384" sldId="325"/>
        </pc:sldMkLst>
        <pc:spChg chg="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2" creationId="{6D86991D-1189-D333-F014-64C190A80744}"/>
          </ac:spMkLst>
        </pc:spChg>
        <pc:spChg chg="del mod ord">
          <ac:chgData name="Emily Crose" userId="5a1598ef78992c55" providerId="LiveId" clId="{75F37481-841B-40AD-A891-4A29A46DEAFB}" dt="2023-04-18T20:20:56.234" v="2750" actId="700"/>
          <ac:spMkLst>
            <pc:docMk/>
            <pc:sldMk cId="1548747384" sldId="325"/>
            <ac:spMk id="3" creationId="{11902D19-51CB-3460-1E01-E673A2BE5290}"/>
          </ac:spMkLst>
        </pc:spChg>
        <pc:spChg chg="add 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4" creationId="{3C3D707B-820F-D76E-ECC1-76520A4DFA07}"/>
          </ac:spMkLst>
        </pc:spChg>
        <pc:picChg chg="add">
          <ac:chgData name="Emily Crose" userId="5a1598ef78992c55" providerId="LiveId" clId="{75F37481-841B-40AD-A891-4A29A46DEAFB}" dt="2023-04-18T20:21:11.985" v="2757" actId="26606"/>
          <ac:picMkLst>
            <pc:docMk/>
            <pc:sldMk cId="1548747384" sldId="325"/>
            <ac:picMk id="6" creationId="{F67A1A16-D616-C42D-174A-DCEFE7B72BCB}"/>
          </ac:picMkLst>
        </pc:picChg>
      </pc:sldChg>
      <pc:sldChg chg="modSp new mod">
        <pc:chgData name="Emily Crose" userId="5a1598ef78992c55" providerId="LiveId" clId="{75F37481-841B-40AD-A891-4A29A46DEAFB}" dt="2023-04-19T15:07:47.767" v="6310" actId="20577"/>
        <pc:sldMkLst>
          <pc:docMk/>
          <pc:sldMk cId="2530208923" sldId="326"/>
        </pc:sldMkLst>
        <pc:spChg chg="mod">
          <ac:chgData name="Emily Crose" userId="5a1598ef78992c55" providerId="LiveId" clId="{75F37481-841B-40AD-A891-4A29A46DEAFB}" dt="2023-04-18T20:26:18.980" v="2976" actId="20577"/>
          <ac:spMkLst>
            <pc:docMk/>
            <pc:sldMk cId="2530208923" sldId="326"/>
            <ac:spMk id="2" creationId="{61070F45-D4EE-FBE4-E7B3-3459FCC52CFC}"/>
          </ac:spMkLst>
        </pc:spChg>
        <pc:spChg chg="mod">
          <ac:chgData name="Emily Crose" userId="5a1598ef78992c55" providerId="LiveId" clId="{75F37481-841B-40AD-A891-4A29A46DEAFB}" dt="2023-04-19T15:07:47.767" v="6310" actId="20577"/>
          <ac:spMkLst>
            <pc:docMk/>
            <pc:sldMk cId="2530208923" sldId="326"/>
            <ac:spMk id="3" creationId="{F905507B-779C-9F04-7D96-1B4148C88DB4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20:41:58.694" v="3071" actId="20577"/>
        <pc:sldMkLst>
          <pc:docMk/>
          <pc:sldMk cId="1298378401" sldId="327"/>
        </pc:sldMkLst>
        <pc:spChg chg="mod ord">
          <ac:chgData name="Emily Crose" userId="5a1598ef78992c55" providerId="LiveId" clId="{75F37481-841B-40AD-A891-4A29A46DEAFB}" dt="2023-04-18T20:41:58.694" v="3071" actId="20577"/>
          <ac:spMkLst>
            <pc:docMk/>
            <pc:sldMk cId="1298378401" sldId="327"/>
            <ac:spMk id="2" creationId="{47236956-D458-3C7F-DF4D-2B9269281AC3}"/>
          </ac:spMkLst>
        </pc:spChg>
        <pc:spChg chg="del">
          <ac:chgData name="Emily Crose" userId="5a1598ef78992c55" providerId="LiveId" clId="{75F37481-841B-40AD-A891-4A29A46DEAFB}" dt="2023-04-18T20:25:37.604" v="2960" actId="700"/>
          <ac:spMkLst>
            <pc:docMk/>
            <pc:sldMk cId="1298378401" sldId="327"/>
            <ac:spMk id="3" creationId="{17D18244-E2DF-2085-112B-033A9802494D}"/>
          </ac:spMkLst>
        </pc:spChg>
        <pc:picChg chg="add mod">
          <ac:chgData name="Emily Crose" userId="5a1598ef78992c55" providerId="LiveId" clId="{75F37481-841B-40AD-A891-4A29A46DEAFB}" dt="2023-04-18T20:26:01.542" v="2967" actId="1076"/>
          <ac:picMkLst>
            <pc:docMk/>
            <pc:sldMk cId="1298378401" sldId="327"/>
            <ac:picMk id="5" creationId="{E8E5BF4E-3B88-AC0C-23FA-E114501A1BE1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20:41:37.280" v="3065" actId="26606"/>
        <pc:sldMkLst>
          <pc:docMk/>
          <pc:sldMk cId="2202859022" sldId="328"/>
        </pc:sldMkLst>
        <pc:spChg chg="add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2" creationId="{12F1F2F6-A693-9D54-BA57-AE9AD5A95DB8}"/>
          </ac:spMkLst>
        </pc:spChg>
        <pc:spChg chg="add del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3" creationId="{1B0FBA20-173E-918B-0F30-1692E7BC9EB0}"/>
          </ac:spMkLst>
        </pc:spChg>
        <pc:spChg chg="add del">
          <ac:chgData name="Emily Crose" userId="5a1598ef78992c55" providerId="LiveId" clId="{75F37481-841B-40AD-A891-4A29A46DEAFB}" dt="2023-04-18T20:41:37.236" v="3064" actId="26606"/>
          <ac:spMkLst>
            <pc:docMk/>
            <pc:sldMk cId="2202859022" sldId="328"/>
            <ac:spMk id="10" creationId="{1B0FBA20-173E-918B-0F30-1692E7BC9EB0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3" creationId="{9A6C2C86-63BF-47D5-AA3F-905111A238E2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5" creationId="{1B0FBA20-173E-918B-0F30-1692E7BC9EB0}"/>
          </ac:spMkLst>
        </pc:spChg>
        <pc:graphicFrameChg chg="add del">
          <ac:chgData name="Emily Crose" userId="5a1598ef78992c55" providerId="LiveId" clId="{75F37481-841B-40AD-A891-4A29A46DEAFB}" dt="2023-04-18T20:41:29.370" v="3060" actId="26606"/>
          <ac:graphicFrameMkLst>
            <pc:docMk/>
            <pc:sldMk cId="2202859022" sldId="328"/>
            <ac:graphicFrameMk id="5" creationId="{DC0CE69C-24F0-F0B8-E2C2-9CBEE5362264}"/>
          </ac:graphicFrameMkLst>
        </pc:graphicFrameChg>
        <pc:graphicFrameChg chg="add del">
          <ac:chgData name="Emily Crose" userId="5a1598ef78992c55" providerId="LiveId" clId="{75F37481-841B-40AD-A891-4A29A46DEAFB}" dt="2023-04-18T20:41:34.020" v="3062" actId="26606"/>
          <ac:graphicFrameMkLst>
            <pc:docMk/>
            <pc:sldMk cId="2202859022" sldId="328"/>
            <ac:graphicFrameMk id="8" creationId="{0CDA3DFC-4669-A8ED-5E6E-D9C4ADC1AB5A}"/>
          </ac:graphicFrameMkLst>
        </pc:graphicFrameChg>
        <pc:picChg chg="add del">
          <ac:chgData name="Emily Crose" userId="5a1598ef78992c55" providerId="LiveId" clId="{75F37481-841B-40AD-A891-4A29A46DEAFB}" dt="2023-04-18T20:41:28.542" v="3058" actId="26606"/>
          <ac:picMkLst>
            <pc:docMk/>
            <pc:sldMk cId="2202859022" sldId="328"/>
            <ac:picMk id="7" creationId="{2A3CD219-1972-0884-5A77-BFFDA59793E8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9" creationId="{B536FA4E-0152-4E27-91DA-0FC22D1846BB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11" creationId="{35490C4A-C8F3-183E-7042-96C2442B3CA4}"/>
          </ac:picMkLst>
        </pc:picChg>
        <pc:cxnChg chg="add">
          <ac:chgData name="Emily Crose" userId="5a1598ef78992c55" providerId="LiveId" clId="{75F37481-841B-40AD-A891-4A29A46DEAFB}" dt="2023-04-18T20:41:37.280" v="3065" actId="26606"/>
          <ac:cxnSpMkLst>
            <pc:docMk/>
            <pc:sldMk cId="2202859022" sldId="328"/>
            <ac:cxnSpMk id="14" creationId="{425A0768-3044-4AA9-A889-D2CAA68C517A}"/>
          </ac:cxnSpMkLst>
        </pc:cxnChg>
      </pc:sldChg>
      <pc:sldChg chg="addSp delSp modSp new mod setBg modClrScheme delDesignElem chgLayout">
        <pc:chgData name="Emily Crose" userId="5a1598ef78992c55" providerId="LiveId" clId="{75F37481-841B-40AD-A891-4A29A46DEAFB}" dt="2023-04-20T14:08:52.677" v="7141" actId="26606"/>
        <pc:sldMkLst>
          <pc:docMk/>
          <pc:sldMk cId="2213368395" sldId="329"/>
        </pc:sldMkLst>
        <pc:spChg chg="mod or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2" creationId="{AA4880EA-8BA7-EE87-451E-6408C2AA9E2F}"/>
          </ac:spMkLst>
        </pc:spChg>
        <pc:spChg chg="del mod">
          <ac:chgData name="Emily Crose" userId="5a1598ef78992c55" providerId="LiveId" clId="{75F37481-841B-40AD-A891-4A29A46DEAFB}" dt="2023-04-20T14:08:41.557" v="7137" actId="700"/>
          <ac:spMkLst>
            <pc:docMk/>
            <pc:sldMk cId="2213368395" sldId="329"/>
            <ac:spMk id="3" creationId="{560F0093-91A9-CE96-6CE4-F57E22C68978}"/>
          </ac:spMkLst>
        </pc:spChg>
        <pc:spChg chg="add mod or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4" creationId="{33FEB411-7B30-F0E2-8199-1DBB5CF40EB5}"/>
          </ac:spMkLst>
        </pc:spChg>
        <pc:spChg chg="ad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12" creationId="{608EAA06-5488-416B-B2B2-E55213011012}"/>
          </ac:spMkLst>
        </pc:spChg>
        <pc:picChg chg="add mod ord">
          <ac:chgData name="Emily Crose" userId="5a1598ef78992c55" providerId="LiveId" clId="{75F37481-841B-40AD-A891-4A29A46DEAFB}" dt="2023-04-20T14:08:52.677" v="7141" actId="26606"/>
          <ac:picMkLst>
            <pc:docMk/>
            <pc:sldMk cId="2213368395" sldId="329"/>
            <ac:picMk id="5" creationId="{D2880CF1-7F8F-6E6C-9424-3D58583655A9}"/>
          </ac:picMkLst>
        </pc:picChg>
        <pc:picChg chg="add del">
          <ac:chgData name="Emily Crose" userId="5a1598ef78992c55" providerId="LiveId" clId="{75F37481-841B-40AD-A891-4A29A46DEAFB}" dt="2023-04-20T14:08:41.557" v="7137" actId="700"/>
          <ac:picMkLst>
            <pc:docMk/>
            <pc:sldMk cId="2213368395" sldId="329"/>
            <ac:picMk id="9" creationId="{559DF61F-9058-49C9-8F75-DC501F983B0E}"/>
          </ac:picMkLst>
        </pc:picChg>
        <pc:picChg chg="add del">
          <ac:chgData name="Emily Crose" userId="5a1598ef78992c55" providerId="LiveId" clId="{75F37481-841B-40AD-A891-4A29A46DEAFB}" dt="2023-04-20T14:08:52.672" v="7140" actId="26606"/>
          <ac:picMkLst>
            <pc:docMk/>
            <pc:sldMk cId="2213368395" sldId="329"/>
            <ac:picMk id="10" creationId="{DBF7BBCC-A085-493E-83D9-01D4F8E88929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9T14:19:44.732" v="4265" actId="20577"/>
        <pc:sldMkLst>
          <pc:docMk/>
          <pc:sldMk cId="2570034110" sldId="330"/>
        </pc:sldMkLst>
        <pc:spChg chg="mod or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2" creationId="{11BE2C14-6662-C2B0-32BC-F22167F1A408}"/>
          </ac:spMkLst>
        </pc:spChg>
        <pc:spChg chg="del">
          <ac:chgData name="Emily Crose" userId="5a1598ef78992c55" providerId="LiveId" clId="{75F37481-841B-40AD-A891-4A29A46DEAFB}" dt="2023-04-19T14:16:17.571" v="3421" actId="700"/>
          <ac:spMkLst>
            <pc:docMk/>
            <pc:sldMk cId="2570034110" sldId="330"/>
            <ac:spMk id="3" creationId="{176928AD-6A7C-CA8E-82EF-7D5450C84A2A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11" creationId="{DE118816-C01D-462E-B0B0-777C21EF604F}"/>
          </ac:spMkLst>
        </pc:spChg>
      </pc:sldChg>
      <pc:sldChg chg="addSp modSp new mod setBg setClrOvrMap modNotesTx">
        <pc:chgData name="Emily Crose" userId="5a1598ef78992c55" providerId="LiveId" clId="{75F37481-841B-40AD-A891-4A29A46DEAFB}" dt="2023-04-19T14:38:48.751" v="4429" actId="20577"/>
        <pc:sldMkLst>
          <pc:docMk/>
          <pc:sldMk cId="4007388826" sldId="331"/>
        </pc:sldMkLst>
        <pc:spChg chg="mo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2" creationId="{30B94DBA-D201-5034-F189-D63657901D35}"/>
          </ac:spMkLst>
        </pc:spChg>
        <pc:spChg chg="ad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9T14:37:02.830" v="4288" actId="26606"/>
          <ac:picMkLst>
            <pc:docMk/>
            <pc:sldMk cId="4007388826" sldId="331"/>
            <ac:picMk id="4" creationId="{C02385A1-B556-45B9-73D3-23A2260E3594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9T14:52:45.134" v="5290" actId="20577"/>
        <pc:sldMkLst>
          <pc:docMk/>
          <pc:sldMk cId="1081776422" sldId="332"/>
        </pc:sldMkLst>
        <pc:spChg chg="del mod">
          <ac:chgData name="Emily Crose" userId="5a1598ef78992c55" providerId="LiveId" clId="{75F37481-841B-40AD-A891-4A29A46DEAFB}" dt="2023-04-19T14:51:16.148" v="4859" actId="700"/>
          <ac:spMkLst>
            <pc:docMk/>
            <pc:sldMk cId="1081776422" sldId="332"/>
            <ac:spMk id="2" creationId="{6FF20A0F-0E83-B516-CEC7-6A548639B33F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9T14:51:18.002" v="4860" actId="26606"/>
          <ac:picMkLst>
            <pc:docMk/>
            <pc:sldMk cId="1081776422" sldId="332"/>
            <ac:picMk id="4" creationId="{542F2ED3-D620-5CC7-8F12-A5214DAD2241}"/>
          </ac:picMkLst>
        </pc:picChg>
      </pc:sldChg>
      <pc:sldChg chg="addSp modSp new mod setBg modNotesTx">
        <pc:chgData name="Emily Crose" userId="5a1598ef78992c55" providerId="LiveId" clId="{75F37481-841B-40AD-A891-4A29A46DEAFB}" dt="2023-04-19T14:55:28.387" v="5893" actId="20577"/>
        <pc:sldMkLst>
          <pc:docMk/>
          <pc:sldMk cId="609833675" sldId="333"/>
        </pc:sldMkLst>
        <pc:spChg chg="mod">
          <ac:chgData name="Emily Crose" userId="5a1598ef78992c55" providerId="LiveId" clId="{75F37481-841B-40AD-A891-4A29A46DEAFB}" dt="2023-04-19T14:53:18.495" v="5319" actId="20577"/>
          <ac:spMkLst>
            <pc:docMk/>
            <pc:sldMk cId="609833675" sldId="333"/>
            <ac:spMk id="2" creationId="{EC5C3168-12A6-B56C-9A88-BF29802E580C}"/>
          </ac:spMkLst>
        </pc:spChg>
        <pc:picChg chg="add">
          <ac:chgData name="Emily Crose" userId="5a1598ef78992c55" providerId="LiveId" clId="{75F37481-841B-40AD-A891-4A29A46DEAFB}" dt="2023-04-19T14:53:16.951" v="5318" actId="26606"/>
          <ac:picMkLst>
            <pc:docMk/>
            <pc:sldMk cId="609833675" sldId="333"/>
            <ac:picMk id="4" creationId="{892FA6F0-3D04-9E9A-E5DE-08EC112D7099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9T15:01:43.213" v="5980" actId="26606"/>
        <pc:sldMkLst>
          <pc:docMk/>
          <pc:sldMk cId="3916559609" sldId="334"/>
        </pc:sldMkLst>
        <pc:spChg chg="mod ord">
          <ac:chgData name="Emily Crose" userId="5a1598ef78992c55" providerId="LiveId" clId="{75F37481-841B-40AD-A891-4A29A46DEAFB}" dt="2023-04-19T15:01:43.213" v="5980" actId="26606"/>
          <ac:spMkLst>
            <pc:docMk/>
            <pc:sldMk cId="3916559609" sldId="334"/>
            <ac:spMk id="2" creationId="{93AD4469-075B-4E8A-F6D4-E07A17F00EE4}"/>
          </ac:spMkLst>
        </pc:spChg>
        <pc:spChg chg="add del mod ord">
          <ac:chgData name="Emily Crose" userId="5a1598ef78992c55" providerId="LiveId" clId="{75F37481-841B-40AD-A891-4A29A46DEAFB}" dt="2023-04-19T15:01:43.213" v="5980" actId="26606"/>
          <ac:spMkLst>
            <pc:docMk/>
            <pc:sldMk cId="3916559609" sldId="334"/>
            <ac:spMk id="3" creationId="{451692CB-8A08-3B99-7EED-99575F7A019F}"/>
          </ac:spMkLst>
        </pc:spChg>
        <pc:graphicFrameChg chg="add">
          <ac:chgData name="Emily Crose" userId="5a1598ef78992c55" providerId="LiveId" clId="{75F37481-841B-40AD-A891-4A29A46DEAFB}" dt="2023-04-19T15:01:43.213" v="5980" actId="26606"/>
          <ac:graphicFrameMkLst>
            <pc:docMk/>
            <pc:sldMk cId="3916559609" sldId="334"/>
            <ac:graphicFrameMk id="5" creationId="{91F21C7D-A58D-8492-5592-135F91B5938D}"/>
          </ac:graphicFrameMkLst>
        </pc:graphicFrameChg>
        <pc:picChg chg="add">
          <ac:chgData name="Emily Crose" userId="5a1598ef78992c55" providerId="LiveId" clId="{75F37481-841B-40AD-A891-4A29A46DEAFB}" dt="2023-04-19T15:01:43.213" v="5980" actId="26606"/>
          <ac:picMkLst>
            <pc:docMk/>
            <pc:sldMk cId="3916559609" sldId="334"/>
            <ac:picMk id="9" creationId="{A8D526D7-C782-4F65-A21F-A6B40D869B47}"/>
          </ac:picMkLst>
        </pc:picChg>
      </pc:sldChg>
      <pc:sldChg chg="addSp delSp modSp new mod setBg setClrOvrMap modNotesTx">
        <pc:chgData name="Emily Crose" userId="5a1598ef78992c55" providerId="LiveId" clId="{75F37481-841B-40AD-A891-4A29A46DEAFB}" dt="2023-04-19T15:05:06.743" v="6204" actId="20577"/>
        <pc:sldMkLst>
          <pc:docMk/>
          <pc:sldMk cId="2658092236" sldId="335"/>
        </pc:sldMkLst>
        <pc:spChg chg="mo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2" creationId="{678B0583-145E-F5AC-B34F-64BCC9BBBDA8}"/>
          </ac:spMkLst>
        </pc:spChg>
        <pc:spChg chg="del">
          <ac:chgData name="Emily Crose" userId="5a1598ef78992c55" providerId="LiveId" clId="{75F37481-841B-40AD-A891-4A29A46DEAFB}" dt="2023-04-19T15:02:43.010" v="6023" actId="478"/>
          <ac:spMkLst>
            <pc:docMk/>
            <pc:sldMk cId="2658092236" sldId="335"/>
            <ac:spMk id="3" creationId="{0F99C0C3-7CB2-67B1-6F21-117691B8BA7D}"/>
          </ac:spMkLst>
        </pc:spChg>
        <pc:spChg chg="ad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10" creationId="{8E482A67-6CD8-49D7-9F85-52ECF99152D0}"/>
          </ac:spMkLst>
        </pc:spChg>
        <pc:spChg chg="ad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12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9T15:03:52.007" v="6027" actId="26606"/>
          <ac:picMkLst>
            <pc:docMk/>
            <pc:sldMk cId="2658092236" sldId="335"/>
            <ac:picMk id="5" creationId="{C158BCA4-D289-D430-E83E-DABCBDF2F7FA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9T15:06:41.263" v="6304" actId="26606"/>
        <pc:sldMkLst>
          <pc:docMk/>
          <pc:sldMk cId="2806011870" sldId="336"/>
        </pc:sldMkLst>
        <pc:spChg chg="mod ord">
          <ac:chgData name="Emily Crose" userId="5a1598ef78992c55" providerId="LiveId" clId="{75F37481-841B-40AD-A891-4A29A46DEAFB}" dt="2023-04-19T15:06:41.263" v="6304" actId="26606"/>
          <ac:spMkLst>
            <pc:docMk/>
            <pc:sldMk cId="2806011870" sldId="336"/>
            <ac:spMk id="2" creationId="{3C7AB680-7AC1-A18C-9CA3-ACC3EF9AF9E5}"/>
          </ac:spMkLst>
        </pc:spChg>
        <pc:spChg chg="add mod ord">
          <ac:chgData name="Emily Crose" userId="5a1598ef78992c55" providerId="LiveId" clId="{75F37481-841B-40AD-A891-4A29A46DEAFB}" dt="2023-04-19T15:06:41.263" v="6304" actId="26606"/>
          <ac:spMkLst>
            <pc:docMk/>
            <pc:sldMk cId="2806011870" sldId="336"/>
            <ac:spMk id="3" creationId="{B0A7A152-F537-D0C2-062E-BC232F5F2916}"/>
          </ac:spMkLst>
        </pc:spChg>
        <pc:picChg chg="add del">
          <ac:chgData name="Emily Crose" userId="5a1598ef78992c55" providerId="LiveId" clId="{75F37481-841B-40AD-A891-4A29A46DEAFB}" dt="2023-04-19T15:06:41.220" v="6303" actId="26606"/>
          <ac:picMkLst>
            <pc:docMk/>
            <pc:sldMk cId="2806011870" sldId="336"/>
            <ac:picMk id="5" creationId="{587A669D-9161-822A-7059-D5C65E3622E3}"/>
          </ac:picMkLst>
        </pc:picChg>
        <pc:picChg chg="add">
          <ac:chgData name="Emily Crose" userId="5a1598ef78992c55" providerId="LiveId" clId="{75F37481-841B-40AD-A891-4A29A46DEAFB}" dt="2023-04-19T15:06:41.263" v="6304" actId="26606"/>
          <ac:picMkLst>
            <pc:docMk/>
            <pc:sldMk cId="2806011870" sldId="336"/>
            <ac:picMk id="7" creationId="{365C2A5F-54D6-559F-994D-73822D5D5CCA}"/>
          </ac:picMkLst>
        </pc:picChg>
        <pc:picChg chg="add">
          <ac:chgData name="Emily Crose" userId="5a1598ef78992c55" providerId="LiveId" clId="{75F37481-841B-40AD-A891-4A29A46DEAFB}" dt="2023-04-19T15:06:41.263" v="6304" actId="26606"/>
          <ac:picMkLst>
            <pc:docMk/>
            <pc:sldMk cId="2806011870" sldId="336"/>
            <ac:picMk id="9" creationId="{559DF61F-9058-49C9-8F75-DC501F983B0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9T15:08:21.118" v="6328" actId="26606"/>
        <pc:sldMkLst>
          <pc:docMk/>
          <pc:sldMk cId="3520716317" sldId="337"/>
        </pc:sldMkLst>
        <pc:spChg chg="add mod">
          <ac:chgData name="Emily Crose" userId="5a1598ef78992c55" providerId="LiveId" clId="{75F37481-841B-40AD-A891-4A29A46DEAFB}" dt="2023-04-19T15:08:21.118" v="6328" actId="26606"/>
          <ac:spMkLst>
            <pc:docMk/>
            <pc:sldMk cId="3520716317" sldId="337"/>
            <ac:spMk id="2" creationId="{825D8899-BFE3-8479-9CB2-D510611FE137}"/>
          </ac:spMkLst>
        </pc:sp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4" creationId="{4ABB0468-E16C-398B-3732-BE2A80BF5D62}"/>
          </ac:picMkLst>
        </pc:pic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8" creationId="{08187575-5CB4-477B-AA47-020C6D2A786E}"/>
          </ac:picMkLst>
        </pc:pic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10" creationId="{EE585F70-7C5D-424E-A182-39507AF48A0C}"/>
          </ac:picMkLst>
        </pc:picChg>
      </pc:sldChg>
      <pc:sldChg chg="delSp add setBg delDesignElem">
        <pc:chgData name="Emily Crose" userId="5a1598ef78992c55" providerId="LiveId" clId="{75F37481-841B-40AD-A891-4A29A46DEAFB}" dt="2023-04-19T15:08:40.542" v="6330"/>
        <pc:sldMkLst>
          <pc:docMk/>
          <pc:sldMk cId="2192553628" sldId="338"/>
        </pc:sldMkLst>
        <pc:picChg chg="del">
          <ac:chgData name="Emily Crose" userId="5a1598ef78992c55" providerId="LiveId" clId="{75F37481-841B-40AD-A891-4A29A46DEAFB}" dt="2023-04-19T15:08:40.542" v="6330"/>
          <ac:picMkLst>
            <pc:docMk/>
            <pc:sldMk cId="2192553628" sldId="338"/>
            <ac:picMk id="8" creationId="{08187575-5CB4-477B-AA47-020C6D2A786E}"/>
          </ac:picMkLst>
        </pc:picChg>
        <pc:picChg chg="del">
          <ac:chgData name="Emily Crose" userId="5a1598ef78992c55" providerId="LiveId" clId="{75F37481-841B-40AD-A891-4A29A46DEAFB}" dt="2023-04-19T15:08:40.542" v="6330"/>
          <ac:picMkLst>
            <pc:docMk/>
            <pc:sldMk cId="2192553628" sldId="338"/>
            <ac:picMk id="10" creationId="{EE585F70-7C5D-424E-A182-39507AF48A0C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9T15:16:06.271" v="6516" actId="26606"/>
        <pc:sldMkLst>
          <pc:docMk/>
          <pc:sldMk cId="1552710199" sldId="339"/>
        </pc:sldMkLst>
        <pc:spChg chg="add mod">
          <ac:chgData name="Emily Crose" userId="5a1598ef78992c55" providerId="LiveId" clId="{75F37481-841B-40AD-A891-4A29A46DEAFB}" dt="2023-04-19T15:16:06.271" v="6516" actId="26606"/>
          <ac:spMkLst>
            <pc:docMk/>
            <pc:sldMk cId="1552710199" sldId="339"/>
            <ac:spMk id="2" creationId="{E2C7970B-831F-A12D-C70B-2BD076E328E3}"/>
          </ac:spMkLst>
        </pc:spChg>
        <pc:picChg chg="add">
          <ac:chgData name="Emily Crose" userId="5a1598ef78992c55" providerId="LiveId" clId="{75F37481-841B-40AD-A891-4A29A46DEAFB}" dt="2023-04-19T15:16:06.271" v="6516" actId="26606"/>
          <ac:picMkLst>
            <pc:docMk/>
            <pc:sldMk cId="1552710199" sldId="339"/>
            <ac:picMk id="4" creationId="{CC0A885F-6B5F-1B16-FF37-B888E3C5C5A0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20T14:08:10.602" v="7134" actId="26606"/>
        <pc:sldMkLst>
          <pc:docMk/>
          <pc:sldMk cId="4058856599" sldId="340"/>
        </pc:sldMkLst>
        <pc:spChg chg="del mod ord">
          <ac:chgData name="Emily Crose" userId="5a1598ef78992c55" providerId="LiveId" clId="{75F37481-841B-40AD-A891-4A29A46DEAFB}" dt="2023-04-20T13:22:41.387" v="6521" actId="700"/>
          <ac:spMkLst>
            <pc:docMk/>
            <pc:sldMk cId="4058856599" sldId="340"/>
            <ac:spMk id="2" creationId="{DB6FA214-820A-EC6B-387B-7330068FA362}"/>
          </ac:spMkLst>
        </pc:spChg>
        <pc:spChg chg="add mod ord">
          <ac:chgData name="Emily Crose" userId="5a1598ef78992c55" providerId="LiveId" clId="{75F37481-841B-40AD-A891-4A29A46DEAFB}" dt="2023-04-20T14:08:10.602" v="7134" actId="26606"/>
          <ac:spMkLst>
            <pc:docMk/>
            <pc:sldMk cId="4058856599" sldId="340"/>
            <ac:spMk id="3" creationId="{9CBD1586-A54C-2F5E-655F-1A2FDD090266}"/>
          </ac:spMkLst>
        </pc:spChg>
        <pc:spChg chg="add del mod ord">
          <ac:chgData name="Emily Crose" userId="5a1598ef78992c55" providerId="LiveId" clId="{75F37481-841B-40AD-A891-4A29A46DEAFB}" dt="2023-04-20T14:08:10.602" v="7134" actId="26606"/>
          <ac:spMkLst>
            <pc:docMk/>
            <pc:sldMk cId="4058856599" sldId="340"/>
            <ac:spMk id="4" creationId="{67F366DF-C8E9-67C3-E8D6-F75770CD7FEB}"/>
          </ac:spMkLst>
        </pc:spChg>
        <pc:graphicFrameChg chg="add">
          <ac:chgData name="Emily Crose" userId="5a1598ef78992c55" providerId="LiveId" clId="{75F37481-841B-40AD-A891-4A29A46DEAFB}" dt="2023-04-20T14:08:10.602" v="7134" actId="26606"/>
          <ac:graphicFrameMkLst>
            <pc:docMk/>
            <pc:sldMk cId="4058856599" sldId="340"/>
            <ac:graphicFrameMk id="6" creationId="{4742C1ED-2E3F-9CBF-B4FD-E2E0A6ABB2C0}"/>
          </ac:graphicFrameMkLst>
        </pc:graphicFrameChg>
        <pc:picChg chg="add">
          <ac:chgData name="Emily Crose" userId="5a1598ef78992c55" providerId="LiveId" clId="{75F37481-841B-40AD-A891-4A29A46DEAFB}" dt="2023-04-20T14:08:10.602" v="7134" actId="26606"/>
          <ac:picMkLst>
            <pc:docMk/>
            <pc:sldMk cId="4058856599" sldId="340"/>
            <ac:picMk id="10" creationId="{A8D526D7-C782-4F65-A21F-A6B40D869B47}"/>
          </ac:picMkLst>
        </pc:picChg>
      </pc:sldChg>
      <pc:sldChg chg="addSp delSp modSp new mod ord setBg chgLayout">
        <pc:chgData name="Emily Crose" userId="5a1598ef78992c55" providerId="LiveId" clId="{75F37481-841B-40AD-A891-4A29A46DEAFB}" dt="2023-04-20T14:08:20.908" v="7135" actId="26606"/>
        <pc:sldMkLst>
          <pc:docMk/>
          <pc:sldMk cId="3529374907" sldId="341"/>
        </pc:sldMkLst>
        <pc:spChg chg="del">
          <ac:chgData name="Emily Crose" userId="5a1598ef78992c55" providerId="LiveId" clId="{75F37481-841B-40AD-A891-4A29A46DEAFB}" dt="2023-04-20T13:23:33.996" v="6654" actId="700"/>
          <ac:spMkLst>
            <pc:docMk/>
            <pc:sldMk cId="3529374907" sldId="341"/>
            <ac:spMk id="2" creationId="{77EA3A37-1162-5183-C1C8-D1CEFC87D732}"/>
          </ac:spMkLst>
        </pc:spChg>
        <pc:spChg chg="del">
          <ac:chgData name="Emily Crose" userId="5a1598ef78992c55" providerId="LiveId" clId="{75F37481-841B-40AD-A891-4A29A46DEAFB}" dt="2023-04-20T13:23:33.996" v="6654" actId="700"/>
          <ac:spMkLst>
            <pc:docMk/>
            <pc:sldMk cId="3529374907" sldId="341"/>
            <ac:spMk id="3" creationId="{17FE05FC-6675-6D16-18D3-995AD07A578B}"/>
          </ac:spMkLst>
        </pc:spChg>
        <pc:spChg chg="add mod ord">
          <ac:chgData name="Emily Crose" userId="5a1598ef78992c55" providerId="LiveId" clId="{75F37481-841B-40AD-A891-4A29A46DEAFB}" dt="2023-04-20T14:08:20.908" v="7135" actId="26606"/>
          <ac:spMkLst>
            <pc:docMk/>
            <pc:sldMk cId="3529374907" sldId="341"/>
            <ac:spMk id="4" creationId="{4E76257A-7C2C-3845-BE06-06A844160DD3}"/>
          </ac:spMkLst>
        </pc:spChg>
        <pc:spChg chg="add del mod ord">
          <ac:chgData name="Emily Crose" userId="5a1598ef78992c55" providerId="LiveId" clId="{75F37481-841B-40AD-A891-4A29A46DEAFB}" dt="2023-04-20T14:08:20.908" v="7135" actId="26606"/>
          <ac:spMkLst>
            <pc:docMk/>
            <pc:sldMk cId="3529374907" sldId="341"/>
            <ac:spMk id="5" creationId="{3D177B86-CE28-5A9C-59D7-022031A0752F}"/>
          </ac:spMkLst>
        </pc:spChg>
        <pc:graphicFrameChg chg="add">
          <ac:chgData name="Emily Crose" userId="5a1598ef78992c55" providerId="LiveId" clId="{75F37481-841B-40AD-A891-4A29A46DEAFB}" dt="2023-04-20T14:08:20.908" v="7135" actId="26606"/>
          <ac:graphicFrameMkLst>
            <pc:docMk/>
            <pc:sldMk cId="3529374907" sldId="341"/>
            <ac:graphicFrameMk id="7" creationId="{09AEB0C9-9C9F-8C5C-E976-35900154FFBD}"/>
          </ac:graphicFrameMkLst>
        </pc:graphicFrame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90253892-920C-408D-A46D-8E8BBBD40C94}"/>
    <pc:docChg chg="custSel addSld modSld">
      <pc:chgData name="Emily Crose" userId="5a1598ef78992c55" providerId="LiveId" clId="{90253892-920C-408D-A46D-8E8BBBD40C94}" dt="2023-06-05T00:57:16.401" v="32" actId="20577"/>
      <pc:docMkLst>
        <pc:docMk/>
      </pc:docMkLst>
      <pc:sldChg chg="addSp modSp new mod modClrScheme chgLayout">
        <pc:chgData name="Emily Crose" userId="5a1598ef78992c55" providerId="LiveId" clId="{90253892-920C-408D-A46D-8E8BBBD40C94}" dt="2023-06-05T00:57:16.401" v="32" actId="20577"/>
        <pc:sldMkLst>
          <pc:docMk/>
          <pc:sldMk cId="1758795736" sldId="400"/>
        </pc:sldMkLst>
        <pc:spChg chg="add mod">
          <ac:chgData name="Emily Crose" userId="5a1598ef78992c55" providerId="LiveId" clId="{90253892-920C-408D-A46D-8E8BBBD40C94}" dt="2023-06-05T00:57:16.401" v="32" actId="20577"/>
          <ac:spMkLst>
            <pc:docMk/>
            <pc:sldMk cId="1758795736" sldId="400"/>
            <ac:spMk id="2" creationId="{72E143D5-39C2-FEDE-7BD7-DF70F5B8CA5B}"/>
          </ac:spMkLst>
        </pc:spChg>
      </pc:sldChg>
    </pc:docChg>
  </pc:docChgLst>
  <pc:docChgLst>
    <pc:chgData name="Emily Crose" userId="5a1598ef78992c55" providerId="LiveId" clId="{F646BBBD-0D9E-42B9-9BD4-041C471E2EED}"/>
    <pc:docChg chg="modSld">
      <pc:chgData name="Emily Crose" userId="5a1598ef78992c55" providerId="LiveId" clId="{F646BBBD-0D9E-42B9-9BD4-041C471E2EED}" dt="2023-10-12T10:37:54.068" v="253" actId="20577"/>
      <pc:docMkLst>
        <pc:docMk/>
      </pc:docMkLst>
      <pc:sldChg chg="modNotesTx">
        <pc:chgData name="Emily Crose" userId="5a1598ef78992c55" providerId="LiveId" clId="{F646BBBD-0D9E-42B9-9BD4-041C471E2EED}" dt="2023-10-12T10:37:54.068" v="253" actId="20577"/>
        <pc:sldMkLst>
          <pc:docMk/>
          <pc:sldMk cId="1758795736" sldId="400"/>
        </pc:sldMkLst>
      </pc:sldChg>
    </pc:docChg>
  </pc:docChgLst>
  <pc:docChgLst>
    <pc:chgData name="Emily Crose" userId="5a1598ef78992c55" providerId="LiveId" clId="{FFE10729-34CB-4213-AEC7-4192D394359E}"/>
    <pc:docChg chg="delSld modSld">
      <pc:chgData name="Emily Crose" userId="5a1598ef78992c55" providerId="LiveId" clId="{FFE10729-34CB-4213-AEC7-4192D394359E}" dt="2023-04-12T21:25:44.057" v="2" actId="20577"/>
      <pc:docMkLst>
        <pc:docMk/>
      </pc:docMkLst>
      <pc:sldChg chg="modSp mod">
        <pc:chgData name="Emily Crose" userId="5a1598ef78992c55" providerId="LiveId" clId="{FFE10729-34CB-4213-AEC7-4192D394359E}" dt="2023-04-12T21:25:44.057" v="2" actId="20577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2T21:25:44.057" v="2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617985472" sldId="25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97047458" sldId="26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73934259" sldId="26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523269679" sldId="26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80029723" sldId="26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34838018" sldId="26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574519622" sldId="27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542235107" sldId="27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670941506" sldId="27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58119916" sldId="27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35181501" sldId="27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76984293" sldId="28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28504148" sldId="28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081849737" sldId="28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004189387" sldId="28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221949335" sldId="28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5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5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A00BA-1EBD-4999-8CB9-39311E9528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A04EA1-C6C9-47CA-BEF4-6F5B125AEB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do they do for applications?</a:t>
          </a:r>
        </a:p>
      </dgm:t>
    </dgm:pt>
    <dgm:pt modelId="{E6DBE7FF-AF5F-4858-AB64-A5E003B16992}" type="parTrans" cxnId="{D88BC93D-6628-439F-8968-5949529AFF43}">
      <dgm:prSet/>
      <dgm:spPr/>
      <dgm:t>
        <a:bodyPr/>
        <a:lstStyle/>
        <a:p>
          <a:endParaRPr lang="en-US"/>
        </a:p>
      </dgm:t>
    </dgm:pt>
    <dgm:pt modelId="{215CE048-6EBA-4564-BBE2-5A3567D04844}" type="sibTrans" cxnId="{D88BC93D-6628-439F-8968-5949529AFF43}">
      <dgm:prSet/>
      <dgm:spPr/>
      <dgm:t>
        <a:bodyPr/>
        <a:lstStyle/>
        <a:p>
          <a:endParaRPr lang="en-US"/>
        </a:p>
      </dgm:t>
    </dgm:pt>
    <dgm:pt modelId="{55687403-8DB8-48C3-B9BA-89B9904AE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would we want to use an API?</a:t>
          </a:r>
        </a:p>
      </dgm:t>
    </dgm:pt>
    <dgm:pt modelId="{BF74B08E-DF8B-4343-BE12-A65E61BCB794}" type="parTrans" cxnId="{AA3E6F51-1372-4F0C-B6DD-77EF94A115A7}">
      <dgm:prSet/>
      <dgm:spPr/>
      <dgm:t>
        <a:bodyPr/>
        <a:lstStyle/>
        <a:p>
          <a:endParaRPr lang="en-US"/>
        </a:p>
      </dgm:t>
    </dgm:pt>
    <dgm:pt modelId="{85A9D648-BD50-4F00-88D0-D081C572C894}" type="sibTrans" cxnId="{AA3E6F51-1372-4F0C-B6DD-77EF94A115A7}">
      <dgm:prSet/>
      <dgm:spPr/>
      <dgm:t>
        <a:bodyPr/>
        <a:lstStyle/>
        <a:p>
          <a:endParaRPr lang="en-US"/>
        </a:p>
      </dgm:t>
    </dgm:pt>
    <dgm:pt modelId="{0E02F625-3025-4B7C-8794-799F9FC86B62}" type="pres">
      <dgm:prSet presAssocID="{6D9A00BA-1EBD-4999-8CB9-39311E952855}" presName="root" presStyleCnt="0">
        <dgm:presLayoutVars>
          <dgm:dir/>
          <dgm:resizeHandles val="exact"/>
        </dgm:presLayoutVars>
      </dgm:prSet>
      <dgm:spPr/>
    </dgm:pt>
    <dgm:pt modelId="{495B97A4-DFBD-47A8-A865-485DC36F2D5D}" type="pres">
      <dgm:prSet presAssocID="{CAA04EA1-C6C9-47CA-BEF4-6F5B125AEBBE}" presName="compNode" presStyleCnt="0"/>
      <dgm:spPr/>
    </dgm:pt>
    <dgm:pt modelId="{DC2A725A-73C9-40B5-BE66-D3CC8904F40A}" type="pres">
      <dgm:prSet presAssocID="{CAA04EA1-C6C9-47CA-BEF4-6F5B125AEBBE}" presName="bgRect" presStyleLbl="bgShp" presStyleIdx="0" presStyleCnt="2"/>
      <dgm:spPr/>
    </dgm:pt>
    <dgm:pt modelId="{B1388538-3127-4ADB-9637-9B33CA53FCBC}" type="pres">
      <dgm:prSet presAssocID="{CAA04EA1-C6C9-47CA-BEF4-6F5B125AEB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582786B8-2212-4721-9167-6FCBD4CCB381}" type="pres">
      <dgm:prSet presAssocID="{CAA04EA1-C6C9-47CA-BEF4-6F5B125AEBBE}" presName="spaceRect" presStyleCnt="0"/>
      <dgm:spPr/>
    </dgm:pt>
    <dgm:pt modelId="{40A66858-B3DA-481E-A4F2-C139500F7C5D}" type="pres">
      <dgm:prSet presAssocID="{CAA04EA1-C6C9-47CA-BEF4-6F5B125AEBBE}" presName="parTx" presStyleLbl="revTx" presStyleIdx="0" presStyleCnt="2">
        <dgm:presLayoutVars>
          <dgm:chMax val="0"/>
          <dgm:chPref val="0"/>
        </dgm:presLayoutVars>
      </dgm:prSet>
      <dgm:spPr/>
    </dgm:pt>
    <dgm:pt modelId="{C924A6AA-7A3A-4A8F-ADCE-0D9DE688B83A}" type="pres">
      <dgm:prSet presAssocID="{215CE048-6EBA-4564-BBE2-5A3567D04844}" presName="sibTrans" presStyleCnt="0"/>
      <dgm:spPr/>
    </dgm:pt>
    <dgm:pt modelId="{0558DB2A-FF24-44A6-B404-B80BB08EB8B9}" type="pres">
      <dgm:prSet presAssocID="{55687403-8DB8-48C3-B9BA-89B9904AEC7B}" presName="compNode" presStyleCnt="0"/>
      <dgm:spPr/>
    </dgm:pt>
    <dgm:pt modelId="{9FF8C74A-D612-4951-8767-AAD9C16F5ECC}" type="pres">
      <dgm:prSet presAssocID="{55687403-8DB8-48C3-B9BA-89B9904AEC7B}" presName="bgRect" presStyleLbl="bgShp" presStyleIdx="1" presStyleCnt="2"/>
      <dgm:spPr/>
    </dgm:pt>
    <dgm:pt modelId="{FE4E8A17-1D48-4C36-8401-9FB92C101AC8}" type="pres">
      <dgm:prSet presAssocID="{55687403-8DB8-48C3-B9BA-89B9904AEC7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B2CE869-8855-445B-94EA-4DBAFB7E6816}" type="pres">
      <dgm:prSet presAssocID="{55687403-8DB8-48C3-B9BA-89B9904AEC7B}" presName="spaceRect" presStyleCnt="0"/>
      <dgm:spPr/>
    </dgm:pt>
    <dgm:pt modelId="{D144AC6F-9342-4CF7-B686-42812D2D50B2}" type="pres">
      <dgm:prSet presAssocID="{55687403-8DB8-48C3-B9BA-89B9904AEC7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F98CC01-A6F2-4A78-8E96-6F914A40FD5F}" type="presOf" srcId="{55687403-8DB8-48C3-B9BA-89B9904AEC7B}" destId="{D144AC6F-9342-4CF7-B686-42812D2D50B2}" srcOrd="0" destOrd="0" presId="urn:microsoft.com/office/officeart/2018/2/layout/IconVerticalSolidList"/>
    <dgm:cxn modelId="{D88BC93D-6628-439F-8968-5949529AFF43}" srcId="{6D9A00BA-1EBD-4999-8CB9-39311E952855}" destId="{CAA04EA1-C6C9-47CA-BEF4-6F5B125AEBBE}" srcOrd="0" destOrd="0" parTransId="{E6DBE7FF-AF5F-4858-AB64-A5E003B16992}" sibTransId="{215CE048-6EBA-4564-BBE2-5A3567D04844}"/>
    <dgm:cxn modelId="{AA3E6F51-1372-4F0C-B6DD-77EF94A115A7}" srcId="{6D9A00BA-1EBD-4999-8CB9-39311E952855}" destId="{55687403-8DB8-48C3-B9BA-89B9904AEC7B}" srcOrd="1" destOrd="0" parTransId="{BF74B08E-DF8B-4343-BE12-A65E61BCB794}" sibTransId="{85A9D648-BD50-4F00-88D0-D081C572C894}"/>
    <dgm:cxn modelId="{17049C9A-9311-468C-9DF4-F5D53A45C3D5}" type="presOf" srcId="{CAA04EA1-C6C9-47CA-BEF4-6F5B125AEBBE}" destId="{40A66858-B3DA-481E-A4F2-C139500F7C5D}" srcOrd="0" destOrd="0" presId="urn:microsoft.com/office/officeart/2018/2/layout/IconVerticalSolidList"/>
    <dgm:cxn modelId="{0DE16FFD-35D4-4254-BBC7-4D859C65486F}" type="presOf" srcId="{6D9A00BA-1EBD-4999-8CB9-39311E952855}" destId="{0E02F625-3025-4B7C-8794-799F9FC86B62}" srcOrd="0" destOrd="0" presId="urn:microsoft.com/office/officeart/2018/2/layout/IconVerticalSolidList"/>
    <dgm:cxn modelId="{46D94F73-BE27-42A9-839D-B56EF12806D3}" type="presParOf" srcId="{0E02F625-3025-4B7C-8794-799F9FC86B62}" destId="{495B97A4-DFBD-47A8-A865-485DC36F2D5D}" srcOrd="0" destOrd="0" presId="urn:microsoft.com/office/officeart/2018/2/layout/IconVerticalSolidList"/>
    <dgm:cxn modelId="{E699C6EF-6013-43BF-926F-89789F9F9286}" type="presParOf" srcId="{495B97A4-DFBD-47A8-A865-485DC36F2D5D}" destId="{DC2A725A-73C9-40B5-BE66-D3CC8904F40A}" srcOrd="0" destOrd="0" presId="urn:microsoft.com/office/officeart/2018/2/layout/IconVerticalSolidList"/>
    <dgm:cxn modelId="{3359DD8D-D5C2-463A-971C-B8F7C9559D1B}" type="presParOf" srcId="{495B97A4-DFBD-47A8-A865-485DC36F2D5D}" destId="{B1388538-3127-4ADB-9637-9B33CA53FCBC}" srcOrd="1" destOrd="0" presId="urn:microsoft.com/office/officeart/2018/2/layout/IconVerticalSolidList"/>
    <dgm:cxn modelId="{6BE682D8-6E0E-4679-B18F-4EB36F2703EB}" type="presParOf" srcId="{495B97A4-DFBD-47A8-A865-485DC36F2D5D}" destId="{582786B8-2212-4721-9167-6FCBD4CCB381}" srcOrd="2" destOrd="0" presId="urn:microsoft.com/office/officeart/2018/2/layout/IconVerticalSolidList"/>
    <dgm:cxn modelId="{06BFEA16-0FAB-4812-BE09-5FEC21668204}" type="presParOf" srcId="{495B97A4-DFBD-47A8-A865-485DC36F2D5D}" destId="{40A66858-B3DA-481E-A4F2-C139500F7C5D}" srcOrd="3" destOrd="0" presId="urn:microsoft.com/office/officeart/2018/2/layout/IconVerticalSolidList"/>
    <dgm:cxn modelId="{568FA131-CCAE-4284-AD81-E7F73FF7025A}" type="presParOf" srcId="{0E02F625-3025-4B7C-8794-799F9FC86B62}" destId="{C924A6AA-7A3A-4A8F-ADCE-0D9DE688B83A}" srcOrd="1" destOrd="0" presId="urn:microsoft.com/office/officeart/2018/2/layout/IconVerticalSolidList"/>
    <dgm:cxn modelId="{6D3ADE9F-72B4-43BC-B752-D5EE6AAE2615}" type="presParOf" srcId="{0E02F625-3025-4B7C-8794-799F9FC86B62}" destId="{0558DB2A-FF24-44A6-B404-B80BB08EB8B9}" srcOrd="2" destOrd="0" presId="urn:microsoft.com/office/officeart/2018/2/layout/IconVerticalSolidList"/>
    <dgm:cxn modelId="{A36326C7-8F3E-4388-9B15-4A911F38CF56}" type="presParOf" srcId="{0558DB2A-FF24-44A6-B404-B80BB08EB8B9}" destId="{9FF8C74A-D612-4951-8767-AAD9C16F5ECC}" srcOrd="0" destOrd="0" presId="urn:microsoft.com/office/officeart/2018/2/layout/IconVerticalSolidList"/>
    <dgm:cxn modelId="{CC716AB0-1C0B-4E2D-8939-30FBFB8B7F83}" type="presParOf" srcId="{0558DB2A-FF24-44A6-B404-B80BB08EB8B9}" destId="{FE4E8A17-1D48-4C36-8401-9FB92C101AC8}" srcOrd="1" destOrd="0" presId="urn:microsoft.com/office/officeart/2018/2/layout/IconVerticalSolidList"/>
    <dgm:cxn modelId="{27053C59-937B-4452-AAEE-1EA2E13690A8}" type="presParOf" srcId="{0558DB2A-FF24-44A6-B404-B80BB08EB8B9}" destId="{6B2CE869-8855-445B-94EA-4DBAFB7E6816}" srcOrd="2" destOrd="0" presId="urn:microsoft.com/office/officeart/2018/2/layout/IconVerticalSolidList"/>
    <dgm:cxn modelId="{DAE60B88-33CB-4477-A72E-A40A835903F2}" type="presParOf" srcId="{0558DB2A-FF24-44A6-B404-B80BB08EB8B9}" destId="{D144AC6F-9342-4CF7-B686-42812D2D5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74132-218E-492C-9F5C-58334665919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B6BDA57-48CE-4CAF-BD19-1FB7C26C48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Representational State Transfer (REST or RESTful) API</a:t>
          </a:r>
        </a:p>
      </dgm:t>
    </dgm:pt>
    <dgm:pt modelId="{947F7406-A78A-4B6E-8AA8-7B2D4C0A158D}" type="parTrans" cxnId="{485F285F-F6C7-4D48-BF8E-75A81903533D}">
      <dgm:prSet/>
      <dgm:spPr/>
      <dgm:t>
        <a:bodyPr/>
        <a:lstStyle/>
        <a:p>
          <a:endParaRPr lang="en-US"/>
        </a:p>
      </dgm:t>
    </dgm:pt>
    <dgm:pt modelId="{46A9C5D4-2FCD-4F20-8747-988FB2892B4A}" type="sibTrans" cxnId="{485F285F-F6C7-4D48-BF8E-75A81903533D}">
      <dgm:prSet/>
      <dgm:spPr/>
      <dgm:t>
        <a:bodyPr/>
        <a:lstStyle/>
        <a:p>
          <a:endParaRPr lang="en-US"/>
        </a:p>
      </dgm:t>
    </dgm:pt>
    <dgm:pt modelId="{C6EB6902-54D0-4B8E-8CF8-9D007C1288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Fast</a:t>
          </a:r>
        </a:p>
      </dgm:t>
    </dgm:pt>
    <dgm:pt modelId="{AB6A4E97-2991-4196-89E4-5140E0F4A366}" type="parTrans" cxnId="{60AF8745-413C-4725-80DF-01C7EE1C18A1}">
      <dgm:prSet/>
      <dgm:spPr/>
      <dgm:t>
        <a:bodyPr/>
        <a:lstStyle/>
        <a:p>
          <a:endParaRPr lang="en-US"/>
        </a:p>
      </dgm:t>
    </dgm:pt>
    <dgm:pt modelId="{5C1BD857-E8AE-41CD-98D1-C1958BCCCE3C}" type="sibTrans" cxnId="{60AF8745-413C-4725-80DF-01C7EE1C18A1}">
      <dgm:prSet/>
      <dgm:spPr/>
      <dgm:t>
        <a:bodyPr/>
        <a:lstStyle/>
        <a:p>
          <a:endParaRPr lang="en-US"/>
        </a:p>
      </dgm:t>
    </dgm:pt>
    <dgm:pt modelId="{1723E9C5-5291-48E7-AA79-57858CBB9C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Reliable</a:t>
          </a:r>
        </a:p>
      </dgm:t>
    </dgm:pt>
    <dgm:pt modelId="{CB774FD7-A699-4D93-AA72-5DF93B2BC9FB}" type="parTrans" cxnId="{A836BC8C-6832-488B-81C5-A4FF8D23DDB2}">
      <dgm:prSet/>
      <dgm:spPr/>
      <dgm:t>
        <a:bodyPr/>
        <a:lstStyle/>
        <a:p>
          <a:endParaRPr lang="en-US"/>
        </a:p>
      </dgm:t>
    </dgm:pt>
    <dgm:pt modelId="{447C91AF-6808-40EC-9B0B-90083BB97D7C}" type="sibTrans" cxnId="{A836BC8C-6832-488B-81C5-A4FF8D23DDB2}">
      <dgm:prSet/>
      <dgm:spPr/>
      <dgm:t>
        <a:bodyPr/>
        <a:lstStyle/>
        <a:p>
          <a:endParaRPr lang="en-US"/>
        </a:p>
      </dgm:t>
    </dgm:pt>
    <dgm:pt modelId="{96C30B8E-E88F-4CBD-93CD-964C19A01A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Widely adopted</a:t>
          </a:r>
        </a:p>
      </dgm:t>
    </dgm:pt>
    <dgm:pt modelId="{CA4AD637-96DD-4382-8E9B-E51A8009B15B}" type="parTrans" cxnId="{61857F0B-3F7B-4CEC-ABDF-9D82949DB338}">
      <dgm:prSet/>
      <dgm:spPr/>
      <dgm:t>
        <a:bodyPr/>
        <a:lstStyle/>
        <a:p>
          <a:endParaRPr lang="en-US"/>
        </a:p>
      </dgm:t>
    </dgm:pt>
    <dgm:pt modelId="{50D6C1E6-3AE7-43CF-A49C-AFD2656C6083}" type="sibTrans" cxnId="{61857F0B-3F7B-4CEC-ABDF-9D82949DB338}">
      <dgm:prSet/>
      <dgm:spPr/>
      <dgm:t>
        <a:bodyPr/>
        <a:lstStyle/>
        <a:p>
          <a:endParaRPr lang="en-US"/>
        </a:p>
      </dgm:t>
    </dgm:pt>
    <dgm:pt modelId="{BC1BC18D-E71F-4AF3-B71D-2660BC154B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Simple!</a:t>
          </a:r>
        </a:p>
      </dgm:t>
    </dgm:pt>
    <dgm:pt modelId="{9B64B176-F026-4C98-BF65-336D359A2B60}" type="parTrans" cxnId="{8BC5AF27-7432-4558-A527-68FC47807710}">
      <dgm:prSet/>
      <dgm:spPr/>
      <dgm:t>
        <a:bodyPr/>
        <a:lstStyle/>
        <a:p>
          <a:endParaRPr lang="en-US"/>
        </a:p>
      </dgm:t>
    </dgm:pt>
    <dgm:pt modelId="{5C51BDF2-AA1F-4C38-AF39-A7AE7A86B16A}" type="sibTrans" cxnId="{8BC5AF27-7432-4558-A527-68FC47807710}">
      <dgm:prSet/>
      <dgm:spPr/>
      <dgm:t>
        <a:bodyPr/>
        <a:lstStyle/>
        <a:p>
          <a:endParaRPr lang="en-US"/>
        </a:p>
      </dgm:t>
    </dgm:pt>
    <dgm:pt modelId="{528204E2-12B7-4951-9576-232D01CE33A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Simple Object Access Protocol (SOAP)</a:t>
          </a:r>
        </a:p>
      </dgm:t>
    </dgm:pt>
    <dgm:pt modelId="{2718AF81-081C-4B71-BE2A-FB950B7A66A9}" type="parTrans" cxnId="{BA8B8000-19C7-4F7E-91E9-68931B92AD29}">
      <dgm:prSet/>
      <dgm:spPr/>
      <dgm:t>
        <a:bodyPr/>
        <a:lstStyle/>
        <a:p>
          <a:endParaRPr lang="en-US"/>
        </a:p>
      </dgm:t>
    </dgm:pt>
    <dgm:pt modelId="{64B55B34-8B87-4279-81AD-0940FC876D20}" type="sibTrans" cxnId="{BA8B8000-19C7-4F7E-91E9-68931B92AD29}">
      <dgm:prSet/>
      <dgm:spPr/>
      <dgm:t>
        <a:bodyPr/>
        <a:lstStyle/>
        <a:p>
          <a:endParaRPr lang="en-US"/>
        </a:p>
      </dgm:t>
    </dgm:pt>
    <dgm:pt modelId="{F217234C-A01E-4E22-AB13-DE7BF769E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in some OT network appliances</a:t>
          </a:r>
        </a:p>
      </dgm:t>
    </dgm:pt>
    <dgm:pt modelId="{C04D1763-E6EC-4488-8C54-D132933573FE}" type="parTrans" cxnId="{BBD1A2D2-0F80-437B-B271-AED0A63CFDCE}">
      <dgm:prSet/>
      <dgm:spPr/>
      <dgm:t>
        <a:bodyPr/>
        <a:lstStyle/>
        <a:p>
          <a:endParaRPr lang="en-US"/>
        </a:p>
      </dgm:t>
    </dgm:pt>
    <dgm:pt modelId="{78EF1055-5C5C-44F9-9025-0D3D2A2C5DF6}" type="sibTrans" cxnId="{BBD1A2D2-0F80-437B-B271-AED0A63CFDCE}">
      <dgm:prSet/>
      <dgm:spPr/>
      <dgm:t>
        <a:bodyPr/>
        <a:lstStyle/>
        <a:p>
          <a:endParaRPr lang="en-US"/>
        </a:p>
      </dgm:t>
    </dgm:pt>
    <dgm:pt modelId="{7ABCCBDA-73C3-4618-9474-5DB83118D0B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Browser API</a:t>
          </a:r>
        </a:p>
      </dgm:t>
    </dgm:pt>
    <dgm:pt modelId="{DE441730-AE77-4B3E-81BC-36CB0338FBB8}" type="parTrans" cxnId="{7ABD1457-B2C4-41C4-9823-66CD8783E2C1}">
      <dgm:prSet/>
      <dgm:spPr/>
      <dgm:t>
        <a:bodyPr/>
        <a:lstStyle/>
        <a:p>
          <a:endParaRPr lang="en-US"/>
        </a:p>
      </dgm:t>
    </dgm:pt>
    <dgm:pt modelId="{19519628-1350-4467-9105-B605E6B3554B}" type="sibTrans" cxnId="{7ABD1457-B2C4-41C4-9823-66CD8783E2C1}">
      <dgm:prSet/>
      <dgm:spPr/>
      <dgm:t>
        <a:bodyPr/>
        <a:lstStyle/>
        <a:p>
          <a:endParaRPr lang="en-US"/>
        </a:p>
      </dgm:t>
    </dgm:pt>
    <dgm:pt modelId="{01C8F3F2-2150-4E74-A6C8-736B6813F33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iOS/Android API</a:t>
          </a:r>
        </a:p>
      </dgm:t>
    </dgm:pt>
    <dgm:pt modelId="{2FD9F40A-DBF4-41FC-825B-147B8C522E69}" type="parTrans" cxnId="{DCB32CFD-A877-48A3-8CBC-27B7DC9B0164}">
      <dgm:prSet/>
      <dgm:spPr/>
      <dgm:t>
        <a:bodyPr/>
        <a:lstStyle/>
        <a:p>
          <a:endParaRPr lang="en-US"/>
        </a:p>
      </dgm:t>
    </dgm:pt>
    <dgm:pt modelId="{97D9D230-71BF-4FB0-9163-5F99F743ECC2}" type="sibTrans" cxnId="{DCB32CFD-A877-48A3-8CBC-27B7DC9B0164}">
      <dgm:prSet/>
      <dgm:spPr/>
      <dgm:t>
        <a:bodyPr/>
        <a:lstStyle/>
        <a:p>
          <a:endParaRPr lang="en-US"/>
        </a:p>
      </dgm:t>
    </dgm:pt>
    <dgm:pt modelId="{97A618C9-4289-4B6C-86EE-0AF669EF90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developers the tools they need to utilize local resources in their own programs</a:t>
          </a:r>
        </a:p>
      </dgm:t>
    </dgm:pt>
    <dgm:pt modelId="{467E4327-9827-4AA0-AC2A-B53ED2736AB9}" type="parTrans" cxnId="{0940BE50-8541-46EB-95BC-AC327E63C060}">
      <dgm:prSet/>
      <dgm:spPr/>
      <dgm:t>
        <a:bodyPr/>
        <a:lstStyle/>
        <a:p>
          <a:endParaRPr lang="en-US"/>
        </a:p>
      </dgm:t>
    </dgm:pt>
    <dgm:pt modelId="{5A54F828-C4D1-407D-9208-B83996FDE714}" type="sibTrans" cxnId="{0940BE50-8541-46EB-95BC-AC327E63C060}">
      <dgm:prSet/>
      <dgm:spPr/>
      <dgm:t>
        <a:bodyPr/>
        <a:lstStyle/>
        <a:p>
          <a:endParaRPr lang="en-US"/>
        </a:p>
      </dgm:t>
    </dgm:pt>
    <dgm:pt modelId="{43C8FD15-C631-4323-B524-317AEB3FA4E0}">
      <dgm:prSet/>
      <dgm:spPr/>
      <dgm:t>
        <a:bodyPr/>
        <a:lstStyle/>
        <a:p>
          <a:r>
            <a:rPr lang="en-US"/>
            <a:t>Notification API calls</a:t>
          </a:r>
        </a:p>
      </dgm:t>
    </dgm:pt>
    <dgm:pt modelId="{14210776-8E19-42F4-9054-C77DCE8F2496}" type="parTrans" cxnId="{48012442-C4D3-482F-B094-52F83BEF31CE}">
      <dgm:prSet/>
      <dgm:spPr/>
      <dgm:t>
        <a:bodyPr/>
        <a:lstStyle/>
        <a:p>
          <a:endParaRPr lang="en-US"/>
        </a:p>
      </dgm:t>
    </dgm:pt>
    <dgm:pt modelId="{3AFE1E76-FB0D-4144-BA7D-5B14BA16C014}" type="sibTrans" cxnId="{48012442-C4D3-482F-B094-52F83BEF31CE}">
      <dgm:prSet/>
      <dgm:spPr/>
      <dgm:t>
        <a:bodyPr/>
        <a:lstStyle/>
        <a:p>
          <a:endParaRPr lang="en-US"/>
        </a:p>
      </dgm:t>
    </dgm:pt>
    <dgm:pt modelId="{46E57F4A-48B4-4141-8651-384AE9B224D1}">
      <dgm:prSet/>
      <dgm:spPr/>
      <dgm:t>
        <a:bodyPr/>
        <a:lstStyle/>
        <a:p>
          <a:r>
            <a:rPr lang="en-US"/>
            <a:t>Camera activation</a:t>
          </a:r>
        </a:p>
      </dgm:t>
    </dgm:pt>
    <dgm:pt modelId="{B79F9099-57D4-4CA1-8320-1137826F1409}" type="parTrans" cxnId="{EEEEB96E-A5B9-4475-8DD3-065BD8A3EBF6}">
      <dgm:prSet/>
      <dgm:spPr/>
      <dgm:t>
        <a:bodyPr/>
        <a:lstStyle/>
        <a:p>
          <a:endParaRPr lang="en-US"/>
        </a:p>
      </dgm:t>
    </dgm:pt>
    <dgm:pt modelId="{14B0F1D6-0306-4115-9340-ACA0C864236B}" type="sibTrans" cxnId="{EEEEB96E-A5B9-4475-8DD3-065BD8A3EBF6}">
      <dgm:prSet/>
      <dgm:spPr/>
      <dgm:t>
        <a:bodyPr/>
        <a:lstStyle/>
        <a:p>
          <a:endParaRPr lang="en-US"/>
        </a:p>
      </dgm:t>
    </dgm:pt>
    <dgm:pt modelId="{B74B2DA2-B2A8-40A0-A68D-B941B4D2DC46}">
      <dgm:prSet/>
      <dgm:spPr/>
      <dgm:t>
        <a:bodyPr/>
        <a:lstStyle/>
        <a:p>
          <a:r>
            <a:rPr lang="en-US"/>
            <a:t>Media integration</a:t>
          </a:r>
        </a:p>
      </dgm:t>
    </dgm:pt>
    <dgm:pt modelId="{55B71E55-1E01-49AB-A82D-819DDDB3E441}" type="parTrans" cxnId="{094F0CE4-2388-4A85-A7F3-73BAB14A6E4A}">
      <dgm:prSet/>
      <dgm:spPr/>
      <dgm:t>
        <a:bodyPr/>
        <a:lstStyle/>
        <a:p>
          <a:endParaRPr lang="en-US"/>
        </a:p>
      </dgm:t>
    </dgm:pt>
    <dgm:pt modelId="{2BEE56FF-4019-4D08-AA31-0A190BA599F9}" type="sibTrans" cxnId="{094F0CE4-2388-4A85-A7F3-73BAB14A6E4A}">
      <dgm:prSet/>
      <dgm:spPr/>
      <dgm:t>
        <a:bodyPr/>
        <a:lstStyle/>
        <a:p>
          <a:endParaRPr lang="en-US"/>
        </a:p>
      </dgm:t>
    </dgm:pt>
    <dgm:pt modelId="{796AE66C-22B9-4F68-B568-09150C2BDFE1}" type="pres">
      <dgm:prSet presAssocID="{69574132-218E-492C-9F5C-583346659195}" presName="root" presStyleCnt="0">
        <dgm:presLayoutVars>
          <dgm:dir/>
          <dgm:resizeHandles val="exact"/>
        </dgm:presLayoutVars>
      </dgm:prSet>
      <dgm:spPr/>
    </dgm:pt>
    <dgm:pt modelId="{012BE5A3-D061-44A7-93B5-771A94A9B93A}" type="pres">
      <dgm:prSet presAssocID="{9B6BDA57-48CE-4CAF-BD19-1FB7C26C4858}" presName="compNode" presStyleCnt="0"/>
      <dgm:spPr/>
    </dgm:pt>
    <dgm:pt modelId="{E17F4C5B-877C-4008-AA45-188B61B705F4}" type="pres">
      <dgm:prSet presAssocID="{9B6BDA57-48CE-4CAF-BD19-1FB7C26C48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974533C-4845-40A6-87C0-310EA4841DE8}" type="pres">
      <dgm:prSet presAssocID="{9B6BDA57-48CE-4CAF-BD19-1FB7C26C4858}" presName="iconSpace" presStyleCnt="0"/>
      <dgm:spPr/>
    </dgm:pt>
    <dgm:pt modelId="{D0EF133D-269D-4F1A-B387-36751F71108E}" type="pres">
      <dgm:prSet presAssocID="{9B6BDA57-48CE-4CAF-BD19-1FB7C26C4858}" presName="parTx" presStyleLbl="revTx" presStyleIdx="0" presStyleCnt="8">
        <dgm:presLayoutVars>
          <dgm:chMax val="0"/>
          <dgm:chPref val="0"/>
        </dgm:presLayoutVars>
      </dgm:prSet>
      <dgm:spPr/>
    </dgm:pt>
    <dgm:pt modelId="{3BAE6750-A59B-4FC7-8C17-D054FA60D4A4}" type="pres">
      <dgm:prSet presAssocID="{9B6BDA57-48CE-4CAF-BD19-1FB7C26C4858}" presName="txSpace" presStyleCnt="0"/>
      <dgm:spPr/>
    </dgm:pt>
    <dgm:pt modelId="{4B024BDD-955E-4324-8C7F-82F282DD0EAB}" type="pres">
      <dgm:prSet presAssocID="{9B6BDA57-48CE-4CAF-BD19-1FB7C26C4858}" presName="desTx" presStyleLbl="revTx" presStyleIdx="1" presStyleCnt="8">
        <dgm:presLayoutVars/>
      </dgm:prSet>
      <dgm:spPr/>
    </dgm:pt>
    <dgm:pt modelId="{B7864457-1B79-4E8C-B280-03E0EA534099}" type="pres">
      <dgm:prSet presAssocID="{46A9C5D4-2FCD-4F20-8747-988FB2892B4A}" presName="sibTrans" presStyleCnt="0"/>
      <dgm:spPr/>
    </dgm:pt>
    <dgm:pt modelId="{6BD180A3-F3D8-4FBC-B01C-5CF70C45196D}" type="pres">
      <dgm:prSet presAssocID="{528204E2-12B7-4951-9576-232D01CE33A0}" presName="compNode" presStyleCnt="0"/>
      <dgm:spPr/>
    </dgm:pt>
    <dgm:pt modelId="{F347048F-51CE-4CD5-A5F8-D65E0A04DA69}" type="pres">
      <dgm:prSet presAssocID="{528204E2-12B7-4951-9576-232D01CE33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ap"/>
        </a:ext>
      </dgm:extLst>
    </dgm:pt>
    <dgm:pt modelId="{918C7335-2AD3-4E7A-9C4D-1F68D5BE8CE0}" type="pres">
      <dgm:prSet presAssocID="{528204E2-12B7-4951-9576-232D01CE33A0}" presName="iconSpace" presStyleCnt="0"/>
      <dgm:spPr/>
    </dgm:pt>
    <dgm:pt modelId="{8342BB62-9F5E-4E8D-9D05-490968837E54}" type="pres">
      <dgm:prSet presAssocID="{528204E2-12B7-4951-9576-232D01CE33A0}" presName="parTx" presStyleLbl="revTx" presStyleIdx="2" presStyleCnt="8">
        <dgm:presLayoutVars>
          <dgm:chMax val="0"/>
          <dgm:chPref val="0"/>
        </dgm:presLayoutVars>
      </dgm:prSet>
      <dgm:spPr/>
    </dgm:pt>
    <dgm:pt modelId="{200F662F-009F-4607-876C-B6DCB8E84F36}" type="pres">
      <dgm:prSet presAssocID="{528204E2-12B7-4951-9576-232D01CE33A0}" presName="txSpace" presStyleCnt="0"/>
      <dgm:spPr/>
    </dgm:pt>
    <dgm:pt modelId="{A9119D32-C5F9-4E5A-BF34-4DDD05C75BB6}" type="pres">
      <dgm:prSet presAssocID="{528204E2-12B7-4951-9576-232D01CE33A0}" presName="desTx" presStyleLbl="revTx" presStyleIdx="3" presStyleCnt="8">
        <dgm:presLayoutVars/>
      </dgm:prSet>
      <dgm:spPr/>
    </dgm:pt>
    <dgm:pt modelId="{B5546DD4-9327-45A5-99F0-ADC56955D3B8}" type="pres">
      <dgm:prSet presAssocID="{64B55B34-8B87-4279-81AD-0940FC876D20}" presName="sibTrans" presStyleCnt="0"/>
      <dgm:spPr/>
    </dgm:pt>
    <dgm:pt modelId="{CF435D62-A222-4C68-B4A3-B706254210A0}" type="pres">
      <dgm:prSet presAssocID="{7ABCCBDA-73C3-4618-9474-5DB83118D0B5}" presName="compNode" presStyleCnt="0"/>
      <dgm:spPr/>
    </dgm:pt>
    <dgm:pt modelId="{A33A7943-9992-403D-9768-1CFD0BA552BC}" type="pres">
      <dgm:prSet presAssocID="{7ABCCBDA-73C3-4618-9474-5DB83118D0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BB2C730-508C-49FF-BC6A-42433BE84366}" type="pres">
      <dgm:prSet presAssocID="{7ABCCBDA-73C3-4618-9474-5DB83118D0B5}" presName="iconSpace" presStyleCnt="0"/>
      <dgm:spPr/>
    </dgm:pt>
    <dgm:pt modelId="{A1B67DCD-79E7-4EF8-998F-72CC7D5D9654}" type="pres">
      <dgm:prSet presAssocID="{7ABCCBDA-73C3-4618-9474-5DB83118D0B5}" presName="parTx" presStyleLbl="revTx" presStyleIdx="4" presStyleCnt="8">
        <dgm:presLayoutVars>
          <dgm:chMax val="0"/>
          <dgm:chPref val="0"/>
        </dgm:presLayoutVars>
      </dgm:prSet>
      <dgm:spPr/>
    </dgm:pt>
    <dgm:pt modelId="{1EE95679-912D-40F9-AA30-E27554181380}" type="pres">
      <dgm:prSet presAssocID="{7ABCCBDA-73C3-4618-9474-5DB83118D0B5}" presName="txSpace" presStyleCnt="0"/>
      <dgm:spPr/>
    </dgm:pt>
    <dgm:pt modelId="{29D04CBC-C87B-436C-9BC6-B2F3EA31BD92}" type="pres">
      <dgm:prSet presAssocID="{7ABCCBDA-73C3-4618-9474-5DB83118D0B5}" presName="desTx" presStyleLbl="revTx" presStyleIdx="5" presStyleCnt="8">
        <dgm:presLayoutVars/>
      </dgm:prSet>
      <dgm:spPr/>
    </dgm:pt>
    <dgm:pt modelId="{1ED74E7A-0CA6-4B2E-8E90-D124D16C82EC}" type="pres">
      <dgm:prSet presAssocID="{19519628-1350-4467-9105-B605E6B3554B}" presName="sibTrans" presStyleCnt="0"/>
      <dgm:spPr/>
    </dgm:pt>
    <dgm:pt modelId="{34CF0818-4F59-4D32-8C8D-33F9AB427DF5}" type="pres">
      <dgm:prSet presAssocID="{01C8F3F2-2150-4E74-A6C8-736B6813F339}" presName="compNode" presStyleCnt="0"/>
      <dgm:spPr/>
    </dgm:pt>
    <dgm:pt modelId="{22E31785-3832-4DAD-B831-C36129FB8D54}" type="pres">
      <dgm:prSet presAssocID="{01C8F3F2-2150-4E74-A6C8-736B6813F33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227BA61-83F0-4652-A5DC-77A2EDE14271}" type="pres">
      <dgm:prSet presAssocID="{01C8F3F2-2150-4E74-A6C8-736B6813F339}" presName="iconSpace" presStyleCnt="0"/>
      <dgm:spPr/>
    </dgm:pt>
    <dgm:pt modelId="{EF38F832-32FD-4FF6-8B61-F81F1370EAFA}" type="pres">
      <dgm:prSet presAssocID="{01C8F3F2-2150-4E74-A6C8-736B6813F339}" presName="parTx" presStyleLbl="revTx" presStyleIdx="6" presStyleCnt="8">
        <dgm:presLayoutVars>
          <dgm:chMax val="0"/>
          <dgm:chPref val="0"/>
        </dgm:presLayoutVars>
      </dgm:prSet>
      <dgm:spPr/>
    </dgm:pt>
    <dgm:pt modelId="{643B7100-65C3-4589-BFF2-18ECA9074B15}" type="pres">
      <dgm:prSet presAssocID="{01C8F3F2-2150-4E74-A6C8-736B6813F339}" presName="txSpace" presStyleCnt="0"/>
      <dgm:spPr/>
    </dgm:pt>
    <dgm:pt modelId="{DB1D72CB-F7CB-4456-A6D5-B8615DBDB4CE}" type="pres">
      <dgm:prSet presAssocID="{01C8F3F2-2150-4E74-A6C8-736B6813F339}" presName="desTx" presStyleLbl="revTx" presStyleIdx="7" presStyleCnt="8">
        <dgm:presLayoutVars/>
      </dgm:prSet>
      <dgm:spPr/>
    </dgm:pt>
  </dgm:ptLst>
  <dgm:cxnLst>
    <dgm:cxn modelId="{BA8B8000-19C7-4F7E-91E9-68931B92AD29}" srcId="{69574132-218E-492C-9F5C-583346659195}" destId="{528204E2-12B7-4951-9576-232D01CE33A0}" srcOrd="1" destOrd="0" parTransId="{2718AF81-081C-4B71-BE2A-FB950B7A66A9}" sibTransId="{64B55B34-8B87-4279-81AD-0940FC876D20}"/>
    <dgm:cxn modelId="{3E333A04-769F-4E21-8F20-33500C8F2E4F}" type="presOf" srcId="{96C30B8E-E88F-4CBD-93CD-964C19A01AA0}" destId="{4B024BDD-955E-4324-8C7F-82F282DD0EAB}" srcOrd="0" destOrd="2" presId="urn:microsoft.com/office/officeart/2018/5/layout/CenteredIconLabelDescriptionList"/>
    <dgm:cxn modelId="{CF5F7705-EA5B-4D28-A395-59E31D6D594C}" type="presOf" srcId="{C6EB6902-54D0-4B8E-8CF8-9D007C128832}" destId="{4B024BDD-955E-4324-8C7F-82F282DD0EAB}" srcOrd="0" destOrd="0" presId="urn:microsoft.com/office/officeart/2018/5/layout/CenteredIconLabelDescriptionList"/>
    <dgm:cxn modelId="{61857F0B-3F7B-4CEC-ABDF-9D82949DB338}" srcId="{9B6BDA57-48CE-4CAF-BD19-1FB7C26C4858}" destId="{96C30B8E-E88F-4CBD-93CD-964C19A01AA0}" srcOrd="2" destOrd="0" parTransId="{CA4AD637-96DD-4382-8E9B-E51A8009B15B}" sibTransId="{50D6C1E6-3AE7-43CF-A49C-AFD2656C6083}"/>
    <dgm:cxn modelId="{723F680D-668D-44B0-A098-F3D6A77CBDA1}" type="presOf" srcId="{BC1BC18D-E71F-4AF3-B71D-2660BC154BF0}" destId="{4B024BDD-955E-4324-8C7F-82F282DD0EAB}" srcOrd="0" destOrd="3" presId="urn:microsoft.com/office/officeart/2018/5/layout/CenteredIconLabelDescriptionList"/>
    <dgm:cxn modelId="{B72F7A0F-280A-4F55-9352-7436D83354E0}" type="presOf" srcId="{01C8F3F2-2150-4E74-A6C8-736B6813F339}" destId="{EF38F832-32FD-4FF6-8B61-F81F1370EAFA}" srcOrd="0" destOrd="0" presId="urn:microsoft.com/office/officeart/2018/5/layout/CenteredIconLabelDescriptionList"/>
    <dgm:cxn modelId="{60387B19-58CD-436E-B554-F788B2A7473A}" type="presOf" srcId="{1723E9C5-5291-48E7-AA79-57858CBB9C5D}" destId="{4B024BDD-955E-4324-8C7F-82F282DD0EAB}" srcOrd="0" destOrd="1" presId="urn:microsoft.com/office/officeart/2018/5/layout/CenteredIconLabelDescriptionList"/>
    <dgm:cxn modelId="{3ABEB61C-87BE-47F8-9665-2985A192489A}" type="presOf" srcId="{9B6BDA57-48CE-4CAF-BD19-1FB7C26C4858}" destId="{D0EF133D-269D-4F1A-B387-36751F71108E}" srcOrd="0" destOrd="0" presId="urn:microsoft.com/office/officeart/2018/5/layout/CenteredIconLabelDescriptionList"/>
    <dgm:cxn modelId="{8BC5AF27-7432-4558-A527-68FC47807710}" srcId="{9B6BDA57-48CE-4CAF-BD19-1FB7C26C4858}" destId="{BC1BC18D-E71F-4AF3-B71D-2660BC154BF0}" srcOrd="3" destOrd="0" parTransId="{9B64B176-F026-4C98-BF65-336D359A2B60}" sibTransId="{5C51BDF2-AA1F-4C38-AF39-A7AE7A86B16A}"/>
    <dgm:cxn modelId="{F6437F2E-3824-451A-A040-C6A2F52BCE4D}" type="presOf" srcId="{B74B2DA2-B2A8-40A0-A68D-B941B4D2DC46}" destId="{DB1D72CB-F7CB-4456-A6D5-B8615DBDB4CE}" srcOrd="0" destOrd="3" presId="urn:microsoft.com/office/officeart/2018/5/layout/CenteredIconLabelDescriptionList"/>
    <dgm:cxn modelId="{C0A70736-DF8E-4EEB-8A7D-D446E2735E26}" type="presOf" srcId="{7ABCCBDA-73C3-4618-9474-5DB83118D0B5}" destId="{A1B67DCD-79E7-4EF8-998F-72CC7D5D9654}" srcOrd="0" destOrd="0" presId="urn:microsoft.com/office/officeart/2018/5/layout/CenteredIconLabelDescriptionList"/>
    <dgm:cxn modelId="{485F285F-F6C7-4D48-BF8E-75A81903533D}" srcId="{69574132-218E-492C-9F5C-583346659195}" destId="{9B6BDA57-48CE-4CAF-BD19-1FB7C26C4858}" srcOrd="0" destOrd="0" parTransId="{947F7406-A78A-4B6E-8AA8-7B2D4C0A158D}" sibTransId="{46A9C5D4-2FCD-4F20-8747-988FB2892B4A}"/>
    <dgm:cxn modelId="{48012442-C4D3-482F-B094-52F83BEF31CE}" srcId="{97A618C9-4289-4B6C-86EE-0AF669EF90D5}" destId="{43C8FD15-C631-4323-B524-317AEB3FA4E0}" srcOrd="0" destOrd="0" parTransId="{14210776-8E19-42F4-9054-C77DCE8F2496}" sibTransId="{3AFE1E76-FB0D-4144-BA7D-5B14BA16C014}"/>
    <dgm:cxn modelId="{60AF8745-413C-4725-80DF-01C7EE1C18A1}" srcId="{9B6BDA57-48CE-4CAF-BD19-1FB7C26C4858}" destId="{C6EB6902-54D0-4B8E-8CF8-9D007C128832}" srcOrd="0" destOrd="0" parTransId="{AB6A4E97-2991-4196-89E4-5140E0F4A366}" sibTransId="{5C1BD857-E8AE-41CD-98D1-C1958BCCCE3C}"/>
    <dgm:cxn modelId="{EEEEB96E-A5B9-4475-8DD3-065BD8A3EBF6}" srcId="{97A618C9-4289-4B6C-86EE-0AF669EF90D5}" destId="{46E57F4A-48B4-4141-8651-384AE9B224D1}" srcOrd="1" destOrd="0" parTransId="{B79F9099-57D4-4CA1-8320-1137826F1409}" sibTransId="{14B0F1D6-0306-4115-9340-ACA0C864236B}"/>
    <dgm:cxn modelId="{0940BE50-8541-46EB-95BC-AC327E63C060}" srcId="{01C8F3F2-2150-4E74-A6C8-736B6813F339}" destId="{97A618C9-4289-4B6C-86EE-0AF669EF90D5}" srcOrd="0" destOrd="0" parTransId="{467E4327-9827-4AA0-AC2A-B53ED2736AB9}" sibTransId="{5A54F828-C4D1-407D-9208-B83996FDE714}"/>
    <dgm:cxn modelId="{B7B32E71-64D2-41CD-B913-5919FF0F6360}" type="presOf" srcId="{97A618C9-4289-4B6C-86EE-0AF669EF90D5}" destId="{DB1D72CB-F7CB-4456-A6D5-B8615DBDB4CE}" srcOrd="0" destOrd="0" presId="urn:microsoft.com/office/officeart/2018/5/layout/CenteredIconLabelDescriptionList"/>
    <dgm:cxn modelId="{7ABD1457-B2C4-41C4-9823-66CD8783E2C1}" srcId="{69574132-218E-492C-9F5C-583346659195}" destId="{7ABCCBDA-73C3-4618-9474-5DB83118D0B5}" srcOrd="2" destOrd="0" parTransId="{DE441730-AE77-4B3E-81BC-36CB0338FBB8}" sibTransId="{19519628-1350-4467-9105-B605E6B3554B}"/>
    <dgm:cxn modelId="{A836BC8C-6832-488B-81C5-A4FF8D23DDB2}" srcId="{9B6BDA57-48CE-4CAF-BD19-1FB7C26C4858}" destId="{1723E9C5-5291-48E7-AA79-57858CBB9C5D}" srcOrd="1" destOrd="0" parTransId="{CB774FD7-A699-4D93-AA72-5DF93B2BC9FB}" sibTransId="{447C91AF-6808-40EC-9B0B-90083BB97D7C}"/>
    <dgm:cxn modelId="{17E50EB0-9CDC-4534-AC1B-733A4FDFFA0B}" type="presOf" srcId="{F217234C-A01E-4E22-AB13-DE7BF769E0C3}" destId="{A9119D32-C5F9-4E5A-BF34-4DDD05C75BB6}" srcOrd="0" destOrd="0" presId="urn:microsoft.com/office/officeart/2018/5/layout/CenteredIconLabelDescriptionList"/>
    <dgm:cxn modelId="{885E08D2-1623-45A2-9FBF-9023512ECF55}" type="presOf" srcId="{528204E2-12B7-4951-9576-232D01CE33A0}" destId="{8342BB62-9F5E-4E8D-9D05-490968837E54}" srcOrd="0" destOrd="0" presId="urn:microsoft.com/office/officeart/2018/5/layout/CenteredIconLabelDescriptionList"/>
    <dgm:cxn modelId="{BBD1A2D2-0F80-437B-B271-AED0A63CFDCE}" srcId="{528204E2-12B7-4951-9576-232D01CE33A0}" destId="{F217234C-A01E-4E22-AB13-DE7BF769E0C3}" srcOrd="0" destOrd="0" parTransId="{C04D1763-E6EC-4488-8C54-D132933573FE}" sibTransId="{78EF1055-5C5C-44F9-9025-0D3D2A2C5DF6}"/>
    <dgm:cxn modelId="{094F0CE4-2388-4A85-A7F3-73BAB14A6E4A}" srcId="{97A618C9-4289-4B6C-86EE-0AF669EF90D5}" destId="{B74B2DA2-B2A8-40A0-A68D-B941B4D2DC46}" srcOrd="2" destOrd="0" parTransId="{55B71E55-1E01-49AB-A82D-819DDDB3E441}" sibTransId="{2BEE56FF-4019-4D08-AA31-0A190BA599F9}"/>
    <dgm:cxn modelId="{199242F2-490E-41A3-A436-4621D1C5CCD8}" type="presOf" srcId="{69574132-218E-492C-9F5C-583346659195}" destId="{796AE66C-22B9-4F68-B568-09150C2BDFE1}" srcOrd="0" destOrd="0" presId="urn:microsoft.com/office/officeart/2018/5/layout/CenteredIconLabelDescriptionList"/>
    <dgm:cxn modelId="{0AE4AEF4-C50A-4277-BB3A-A1DBDF24E7B7}" type="presOf" srcId="{43C8FD15-C631-4323-B524-317AEB3FA4E0}" destId="{DB1D72CB-F7CB-4456-A6D5-B8615DBDB4CE}" srcOrd="0" destOrd="1" presId="urn:microsoft.com/office/officeart/2018/5/layout/CenteredIconLabelDescriptionList"/>
    <dgm:cxn modelId="{DB7799F6-BD07-4A8F-A2D7-C74EB2C001C3}" type="presOf" srcId="{46E57F4A-48B4-4141-8651-384AE9B224D1}" destId="{DB1D72CB-F7CB-4456-A6D5-B8615DBDB4CE}" srcOrd="0" destOrd="2" presId="urn:microsoft.com/office/officeart/2018/5/layout/CenteredIconLabelDescriptionList"/>
    <dgm:cxn modelId="{DCB32CFD-A877-48A3-8CBC-27B7DC9B0164}" srcId="{69574132-218E-492C-9F5C-583346659195}" destId="{01C8F3F2-2150-4E74-A6C8-736B6813F339}" srcOrd="3" destOrd="0" parTransId="{2FD9F40A-DBF4-41FC-825B-147B8C522E69}" sibTransId="{97D9D230-71BF-4FB0-9163-5F99F743ECC2}"/>
    <dgm:cxn modelId="{4A274908-CC58-4E3A-8A2F-C11BAEE1D8AA}" type="presParOf" srcId="{796AE66C-22B9-4F68-B568-09150C2BDFE1}" destId="{012BE5A3-D061-44A7-93B5-771A94A9B93A}" srcOrd="0" destOrd="0" presId="urn:microsoft.com/office/officeart/2018/5/layout/CenteredIconLabelDescriptionList"/>
    <dgm:cxn modelId="{8960E9B8-42AF-4929-A942-518016E6A5CB}" type="presParOf" srcId="{012BE5A3-D061-44A7-93B5-771A94A9B93A}" destId="{E17F4C5B-877C-4008-AA45-188B61B705F4}" srcOrd="0" destOrd="0" presId="urn:microsoft.com/office/officeart/2018/5/layout/CenteredIconLabelDescriptionList"/>
    <dgm:cxn modelId="{1CE90D2F-308B-495A-AE5C-9D6EF745E27F}" type="presParOf" srcId="{012BE5A3-D061-44A7-93B5-771A94A9B93A}" destId="{8974533C-4845-40A6-87C0-310EA4841DE8}" srcOrd="1" destOrd="0" presId="urn:microsoft.com/office/officeart/2018/5/layout/CenteredIconLabelDescriptionList"/>
    <dgm:cxn modelId="{DC0A71F5-0840-4929-ACA4-CFC5EDC51E34}" type="presParOf" srcId="{012BE5A3-D061-44A7-93B5-771A94A9B93A}" destId="{D0EF133D-269D-4F1A-B387-36751F71108E}" srcOrd="2" destOrd="0" presId="urn:microsoft.com/office/officeart/2018/5/layout/CenteredIconLabelDescriptionList"/>
    <dgm:cxn modelId="{61169CF9-CBD3-439E-80A4-B7C380C21AC8}" type="presParOf" srcId="{012BE5A3-D061-44A7-93B5-771A94A9B93A}" destId="{3BAE6750-A59B-4FC7-8C17-D054FA60D4A4}" srcOrd="3" destOrd="0" presId="urn:microsoft.com/office/officeart/2018/5/layout/CenteredIconLabelDescriptionList"/>
    <dgm:cxn modelId="{CEA04558-10BD-418F-9CB1-3055A487DE82}" type="presParOf" srcId="{012BE5A3-D061-44A7-93B5-771A94A9B93A}" destId="{4B024BDD-955E-4324-8C7F-82F282DD0EAB}" srcOrd="4" destOrd="0" presId="urn:microsoft.com/office/officeart/2018/5/layout/CenteredIconLabelDescriptionList"/>
    <dgm:cxn modelId="{FBC2F34C-F2DB-40AD-A92C-9C79FDD9B99D}" type="presParOf" srcId="{796AE66C-22B9-4F68-B568-09150C2BDFE1}" destId="{B7864457-1B79-4E8C-B280-03E0EA534099}" srcOrd="1" destOrd="0" presId="urn:microsoft.com/office/officeart/2018/5/layout/CenteredIconLabelDescriptionList"/>
    <dgm:cxn modelId="{8DE45318-118B-4415-B022-9A9763E81AF5}" type="presParOf" srcId="{796AE66C-22B9-4F68-B568-09150C2BDFE1}" destId="{6BD180A3-F3D8-4FBC-B01C-5CF70C45196D}" srcOrd="2" destOrd="0" presId="urn:microsoft.com/office/officeart/2018/5/layout/CenteredIconLabelDescriptionList"/>
    <dgm:cxn modelId="{3B49703B-129F-4726-8930-B32F73312384}" type="presParOf" srcId="{6BD180A3-F3D8-4FBC-B01C-5CF70C45196D}" destId="{F347048F-51CE-4CD5-A5F8-D65E0A04DA69}" srcOrd="0" destOrd="0" presId="urn:microsoft.com/office/officeart/2018/5/layout/CenteredIconLabelDescriptionList"/>
    <dgm:cxn modelId="{B34ECC30-CB15-4F7A-BA22-698B9F2AA488}" type="presParOf" srcId="{6BD180A3-F3D8-4FBC-B01C-5CF70C45196D}" destId="{918C7335-2AD3-4E7A-9C4D-1F68D5BE8CE0}" srcOrd="1" destOrd="0" presId="urn:microsoft.com/office/officeart/2018/5/layout/CenteredIconLabelDescriptionList"/>
    <dgm:cxn modelId="{B012E995-9C84-4211-AFD0-CB85040EB468}" type="presParOf" srcId="{6BD180A3-F3D8-4FBC-B01C-5CF70C45196D}" destId="{8342BB62-9F5E-4E8D-9D05-490968837E54}" srcOrd="2" destOrd="0" presId="urn:microsoft.com/office/officeart/2018/5/layout/CenteredIconLabelDescriptionList"/>
    <dgm:cxn modelId="{BEE5A711-CAB4-4EE7-8E18-7EC369C728D5}" type="presParOf" srcId="{6BD180A3-F3D8-4FBC-B01C-5CF70C45196D}" destId="{200F662F-009F-4607-876C-B6DCB8E84F36}" srcOrd="3" destOrd="0" presId="urn:microsoft.com/office/officeart/2018/5/layout/CenteredIconLabelDescriptionList"/>
    <dgm:cxn modelId="{46CC85AF-5594-490F-AD6D-EAB92FA7FBEF}" type="presParOf" srcId="{6BD180A3-F3D8-4FBC-B01C-5CF70C45196D}" destId="{A9119D32-C5F9-4E5A-BF34-4DDD05C75BB6}" srcOrd="4" destOrd="0" presId="urn:microsoft.com/office/officeart/2018/5/layout/CenteredIconLabelDescriptionList"/>
    <dgm:cxn modelId="{4B43183C-FB9E-4747-A4DE-A2576A5D750D}" type="presParOf" srcId="{796AE66C-22B9-4F68-B568-09150C2BDFE1}" destId="{B5546DD4-9327-45A5-99F0-ADC56955D3B8}" srcOrd="3" destOrd="0" presId="urn:microsoft.com/office/officeart/2018/5/layout/CenteredIconLabelDescriptionList"/>
    <dgm:cxn modelId="{ECDD7D54-4076-4E2F-9A28-9C72A045F9B3}" type="presParOf" srcId="{796AE66C-22B9-4F68-B568-09150C2BDFE1}" destId="{CF435D62-A222-4C68-B4A3-B706254210A0}" srcOrd="4" destOrd="0" presId="urn:microsoft.com/office/officeart/2018/5/layout/CenteredIconLabelDescriptionList"/>
    <dgm:cxn modelId="{CB62F6F3-78C5-49B2-8915-C61CF98366AE}" type="presParOf" srcId="{CF435D62-A222-4C68-B4A3-B706254210A0}" destId="{A33A7943-9992-403D-9768-1CFD0BA552BC}" srcOrd="0" destOrd="0" presId="urn:microsoft.com/office/officeart/2018/5/layout/CenteredIconLabelDescriptionList"/>
    <dgm:cxn modelId="{7EE53F0E-C57D-4FF4-8CA8-473BBB5AB474}" type="presParOf" srcId="{CF435D62-A222-4C68-B4A3-B706254210A0}" destId="{0BB2C730-508C-49FF-BC6A-42433BE84366}" srcOrd="1" destOrd="0" presId="urn:microsoft.com/office/officeart/2018/5/layout/CenteredIconLabelDescriptionList"/>
    <dgm:cxn modelId="{BC8FA19B-7927-4A93-915B-B80D1F9AB885}" type="presParOf" srcId="{CF435D62-A222-4C68-B4A3-B706254210A0}" destId="{A1B67DCD-79E7-4EF8-998F-72CC7D5D9654}" srcOrd="2" destOrd="0" presId="urn:microsoft.com/office/officeart/2018/5/layout/CenteredIconLabelDescriptionList"/>
    <dgm:cxn modelId="{D08F005B-DD52-4D73-8D35-C904DB4BDF4B}" type="presParOf" srcId="{CF435D62-A222-4C68-B4A3-B706254210A0}" destId="{1EE95679-912D-40F9-AA30-E27554181380}" srcOrd="3" destOrd="0" presId="urn:microsoft.com/office/officeart/2018/5/layout/CenteredIconLabelDescriptionList"/>
    <dgm:cxn modelId="{7586EF99-C9E5-4FAC-96AB-177A6C9E4CCD}" type="presParOf" srcId="{CF435D62-A222-4C68-B4A3-B706254210A0}" destId="{29D04CBC-C87B-436C-9BC6-B2F3EA31BD92}" srcOrd="4" destOrd="0" presId="urn:microsoft.com/office/officeart/2018/5/layout/CenteredIconLabelDescriptionList"/>
    <dgm:cxn modelId="{19292CB2-D5D2-4B2D-BB72-5C20B0D83E63}" type="presParOf" srcId="{796AE66C-22B9-4F68-B568-09150C2BDFE1}" destId="{1ED74E7A-0CA6-4B2E-8E90-D124D16C82EC}" srcOrd="5" destOrd="0" presId="urn:microsoft.com/office/officeart/2018/5/layout/CenteredIconLabelDescriptionList"/>
    <dgm:cxn modelId="{49E3F374-C891-48A3-A2B2-695C886820FC}" type="presParOf" srcId="{796AE66C-22B9-4F68-B568-09150C2BDFE1}" destId="{34CF0818-4F59-4D32-8C8D-33F9AB427DF5}" srcOrd="6" destOrd="0" presId="urn:microsoft.com/office/officeart/2018/5/layout/CenteredIconLabelDescriptionList"/>
    <dgm:cxn modelId="{53200E62-1F27-4F51-9F9C-0E2D3A9D3E9D}" type="presParOf" srcId="{34CF0818-4F59-4D32-8C8D-33F9AB427DF5}" destId="{22E31785-3832-4DAD-B831-C36129FB8D54}" srcOrd="0" destOrd="0" presId="urn:microsoft.com/office/officeart/2018/5/layout/CenteredIconLabelDescriptionList"/>
    <dgm:cxn modelId="{51F0474F-4E0D-4452-B17E-41D45DC085AC}" type="presParOf" srcId="{34CF0818-4F59-4D32-8C8D-33F9AB427DF5}" destId="{4227BA61-83F0-4652-A5DC-77A2EDE14271}" srcOrd="1" destOrd="0" presId="urn:microsoft.com/office/officeart/2018/5/layout/CenteredIconLabelDescriptionList"/>
    <dgm:cxn modelId="{3F00BE08-8CA6-4F8B-8DDC-5A8ED0582568}" type="presParOf" srcId="{34CF0818-4F59-4D32-8C8D-33F9AB427DF5}" destId="{EF38F832-32FD-4FF6-8B61-F81F1370EAFA}" srcOrd="2" destOrd="0" presId="urn:microsoft.com/office/officeart/2018/5/layout/CenteredIconLabelDescriptionList"/>
    <dgm:cxn modelId="{72C7ED8B-1900-45BC-9CBA-3B40EF6F0EBB}" type="presParOf" srcId="{34CF0818-4F59-4D32-8C8D-33F9AB427DF5}" destId="{643B7100-65C3-4589-BFF2-18ECA9074B15}" srcOrd="3" destOrd="0" presId="urn:microsoft.com/office/officeart/2018/5/layout/CenteredIconLabelDescriptionList"/>
    <dgm:cxn modelId="{9A5E1704-DEEC-4C57-BA54-2B7892D8FF9D}" type="presParOf" srcId="{34CF0818-4F59-4D32-8C8D-33F9AB427DF5}" destId="{DB1D72CB-F7CB-4456-A6D5-B8615DBDB4C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2DE6F9-6484-4C65-9CA9-9F00F2A555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B8B56B6-AE4E-4BF5-B736-9F237DE0C8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Android</a:t>
          </a:r>
        </a:p>
      </dgm:t>
    </dgm:pt>
    <dgm:pt modelId="{F125C0DE-901E-4A0A-B276-8F3831BB471B}" type="parTrans" cxnId="{2FD29BE8-E371-4C32-A7C0-05FB2CC8894B}">
      <dgm:prSet/>
      <dgm:spPr/>
      <dgm:t>
        <a:bodyPr/>
        <a:lstStyle/>
        <a:p>
          <a:endParaRPr lang="en-US"/>
        </a:p>
      </dgm:t>
    </dgm:pt>
    <dgm:pt modelId="{C8EB2D16-8BFF-47F0-AA17-4F848676E67F}" type="sibTrans" cxnId="{2FD29BE8-E371-4C32-A7C0-05FB2CC8894B}">
      <dgm:prSet/>
      <dgm:spPr/>
      <dgm:t>
        <a:bodyPr/>
        <a:lstStyle/>
        <a:p>
          <a:endParaRPr lang="en-US"/>
        </a:p>
      </dgm:t>
    </dgm:pt>
    <dgm:pt modelId="{36EDED77-53C2-437D-B862-6159200C1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Kotlin</a:t>
          </a:r>
        </a:p>
      </dgm:t>
    </dgm:pt>
    <dgm:pt modelId="{BB1DE176-2773-402F-9297-73330D963144}" type="parTrans" cxnId="{96271AAB-B4F4-4B29-9BBB-9AA0FBC3645F}">
      <dgm:prSet/>
      <dgm:spPr/>
      <dgm:t>
        <a:bodyPr/>
        <a:lstStyle/>
        <a:p>
          <a:endParaRPr lang="en-US"/>
        </a:p>
      </dgm:t>
    </dgm:pt>
    <dgm:pt modelId="{3C1231D9-1FA1-4840-9823-87821EE1EC9D}" type="sibTrans" cxnId="{96271AAB-B4F4-4B29-9BBB-9AA0FBC3645F}">
      <dgm:prSet/>
      <dgm:spPr/>
      <dgm:t>
        <a:bodyPr/>
        <a:lstStyle/>
        <a:p>
          <a:endParaRPr lang="en-US"/>
        </a:p>
      </dgm:t>
    </dgm:pt>
    <dgm:pt modelId="{165D6529-AA27-4C70-9494-CCED74DCF6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Apple iOS</a:t>
          </a:r>
        </a:p>
      </dgm:t>
    </dgm:pt>
    <dgm:pt modelId="{3420BB5D-B609-4691-80AD-0EAF1961AEAF}" type="parTrans" cxnId="{F381663E-2DBD-499E-BDF2-27AFF597AB66}">
      <dgm:prSet/>
      <dgm:spPr/>
      <dgm:t>
        <a:bodyPr/>
        <a:lstStyle/>
        <a:p>
          <a:endParaRPr lang="en-US"/>
        </a:p>
      </dgm:t>
    </dgm:pt>
    <dgm:pt modelId="{C2B1B83E-DBA2-48F2-8644-08F2A279F13A}" type="sibTrans" cxnId="{F381663E-2DBD-499E-BDF2-27AFF597AB66}">
      <dgm:prSet/>
      <dgm:spPr/>
      <dgm:t>
        <a:bodyPr/>
        <a:lstStyle/>
        <a:p>
          <a:endParaRPr lang="en-US"/>
        </a:p>
      </dgm:t>
    </dgm:pt>
    <dgm:pt modelId="{B8DA76E7-F260-48E5-80C2-7D6890B841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SWIFT</a:t>
          </a:r>
        </a:p>
      </dgm:t>
    </dgm:pt>
    <dgm:pt modelId="{FF419F19-3149-4CF3-8D2E-4485C73AF187}" type="parTrans" cxnId="{158F0B78-7AD6-4419-AE36-7FABC4C865DD}">
      <dgm:prSet/>
      <dgm:spPr/>
      <dgm:t>
        <a:bodyPr/>
        <a:lstStyle/>
        <a:p>
          <a:endParaRPr lang="en-US"/>
        </a:p>
      </dgm:t>
    </dgm:pt>
    <dgm:pt modelId="{9C604621-74AA-4EDD-8332-AEE33CF5CBAA}" type="sibTrans" cxnId="{158F0B78-7AD6-4419-AE36-7FABC4C865DD}">
      <dgm:prSet/>
      <dgm:spPr/>
      <dgm:t>
        <a:bodyPr/>
        <a:lstStyle/>
        <a:p>
          <a:endParaRPr lang="en-US"/>
        </a:p>
      </dgm:t>
    </dgm:pt>
    <dgm:pt modelId="{CBE77059-9CE5-459A-8945-E1256B5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Both have access to device APIs!</a:t>
          </a:r>
        </a:p>
      </dgm:t>
    </dgm:pt>
    <dgm:pt modelId="{A521F91A-4030-4437-AA0D-74B97C6ECC75}" type="parTrans" cxnId="{08FEC0AF-E179-465E-9DFC-B1BED1DDC09C}">
      <dgm:prSet/>
      <dgm:spPr/>
      <dgm:t>
        <a:bodyPr/>
        <a:lstStyle/>
        <a:p>
          <a:endParaRPr lang="en-US"/>
        </a:p>
      </dgm:t>
    </dgm:pt>
    <dgm:pt modelId="{C0B05DC6-ECEB-4D66-9FD3-65493384F6D7}" type="sibTrans" cxnId="{08FEC0AF-E179-465E-9DFC-B1BED1DDC09C}">
      <dgm:prSet/>
      <dgm:spPr/>
      <dgm:t>
        <a:bodyPr/>
        <a:lstStyle/>
        <a:p>
          <a:endParaRPr lang="en-US"/>
        </a:p>
      </dgm:t>
    </dgm:pt>
    <dgm:pt modelId="{CD674CC2-1489-478B-B144-3230F5B1A0DC}" type="pres">
      <dgm:prSet presAssocID="{8A2DE6F9-6484-4C65-9CA9-9F00F2A5555C}" presName="root" presStyleCnt="0">
        <dgm:presLayoutVars>
          <dgm:dir/>
          <dgm:resizeHandles val="exact"/>
        </dgm:presLayoutVars>
      </dgm:prSet>
      <dgm:spPr/>
    </dgm:pt>
    <dgm:pt modelId="{78ADE9CF-8767-4AD2-A7A7-44AED93EA60E}" type="pres">
      <dgm:prSet presAssocID="{3B8B56B6-AE4E-4BF5-B736-9F237DE0C8C7}" presName="compNode" presStyleCnt="0"/>
      <dgm:spPr/>
    </dgm:pt>
    <dgm:pt modelId="{54C2C335-B76A-42FE-9F32-077901CB9A13}" type="pres">
      <dgm:prSet presAssocID="{3B8B56B6-AE4E-4BF5-B736-9F237DE0C8C7}" presName="bgRect" presStyleLbl="bgShp" presStyleIdx="0" presStyleCnt="3"/>
      <dgm:spPr/>
    </dgm:pt>
    <dgm:pt modelId="{06B39846-1A1E-4D5B-962A-A587AC31C29B}" type="pres">
      <dgm:prSet presAssocID="{3B8B56B6-AE4E-4BF5-B736-9F237DE0C8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21D0F36-6AC3-43C2-B222-269F9E2B595C}" type="pres">
      <dgm:prSet presAssocID="{3B8B56B6-AE4E-4BF5-B736-9F237DE0C8C7}" presName="spaceRect" presStyleCnt="0"/>
      <dgm:spPr/>
    </dgm:pt>
    <dgm:pt modelId="{06E6A93A-04FC-4F61-B4A2-B81E2E41D304}" type="pres">
      <dgm:prSet presAssocID="{3B8B56B6-AE4E-4BF5-B736-9F237DE0C8C7}" presName="parTx" presStyleLbl="revTx" presStyleIdx="0" presStyleCnt="5">
        <dgm:presLayoutVars>
          <dgm:chMax val="0"/>
          <dgm:chPref val="0"/>
        </dgm:presLayoutVars>
      </dgm:prSet>
      <dgm:spPr/>
    </dgm:pt>
    <dgm:pt modelId="{FB3AAE71-70CD-4DD7-BB18-F3C01D2EFBEF}" type="pres">
      <dgm:prSet presAssocID="{3B8B56B6-AE4E-4BF5-B736-9F237DE0C8C7}" presName="desTx" presStyleLbl="revTx" presStyleIdx="1" presStyleCnt="5">
        <dgm:presLayoutVars/>
      </dgm:prSet>
      <dgm:spPr/>
    </dgm:pt>
    <dgm:pt modelId="{0AF93A63-499C-42C9-889C-A228011484ED}" type="pres">
      <dgm:prSet presAssocID="{C8EB2D16-8BFF-47F0-AA17-4F848676E67F}" presName="sibTrans" presStyleCnt="0"/>
      <dgm:spPr/>
    </dgm:pt>
    <dgm:pt modelId="{71FD9E26-0E6B-4236-BE32-30ACDEF9AE66}" type="pres">
      <dgm:prSet presAssocID="{165D6529-AA27-4C70-9494-CCED74DCF632}" presName="compNode" presStyleCnt="0"/>
      <dgm:spPr/>
    </dgm:pt>
    <dgm:pt modelId="{F842B66C-EFA3-48A5-9772-62AC563A9705}" type="pres">
      <dgm:prSet presAssocID="{165D6529-AA27-4C70-9494-CCED74DCF632}" presName="bgRect" presStyleLbl="bgShp" presStyleIdx="1" presStyleCnt="3"/>
      <dgm:spPr/>
    </dgm:pt>
    <dgm:pt modelId="{5CB6238E-46F8-4D86-A9A1-04A29EFDEB06}" type="pres">
      <dgm:prSet presAssocID="{165D6529-AA27-4C70-9494-CCED74DCF6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468514F2-8BB2-424B-B48E-0C6A8A95366B}" type="pres">
      <dgm:prSet presAssocID="{165D6529-AA27-4C70-9494-CCED74DCF632}" presName="spaceRect" presStyleCnt="0"/>
      <dgm:spPr/>
    </dgm:pt>
    <dgm:pt modelId="{A4370933-3D8A-473A-AF72-8D7E845E8D81}" type="pres">
      <dgm:prSet presAssocID="{165D6529-AA27-4C70-9494-CCED74DCF632}" presName="parTx" presStyleLbl="revTx" presStyleIdx="2" presStyleCnt="5">
        <dgm:presLayoutVars>
          <dgm:chMax val="0"/>
          <dgm:chPref val="0"/>
        </dgm:presLayoutVars>
      </dgm:prSet>
      <dgm:spPr/>
    </dgm:pt>
    <dgm:pt modelId="{683F9328-DA40-4E98-AD23-7B31A19B7C37}" type="pres">
      <dgm:prSet presAssocID="{165D6529-AA27-4C70-9494-CCED74DCF632}" presName="desTx" presStyleLbl="revTx" presStyleIdx="3" presStyleCnt="5">
        <dgm:presLayoutVars/>
      </dgm:prSet>
      <dgm:spPr/>
    </dgm:pt>
    <dgm:pt modelId="{5984F0F9-D557-4E14-963E-9FCF3923CCA5}" type="pres">
      <dgm:prSet presAssocID="{C2B1B83E-DBA2-48F2-8644-08F2A279F13A}" presName="sibTrans" presStyleCnt="0"/>
      <dgm:spPr/>
    </dgm:pt>
    <dgm:pt modelId="{92CFF292-84B8-455C-8E49-8BE1302C9398}" type="pres">
      <dgm:prSet presAssocID="{CBE77059-9CE5-459A-8945-E1256B501837}" presName="compNode" presStyleCnt="0"/>
      <dgm:spPr/>
    </dgm:pt>
    <dgm:pt modelId="{B0E28B88-79DF-43AE-A874-A6CB11CE280F}" type="pres">
      <dgm:prSet presAssocID="{CBE77059-9CE5-459A-8945-E1256B501837}" presName="bgRect" presStyleLbl="bgShp" presStyleIdx="2" presStyleCnt="3"/>
      <dgm:spPr/>
    </dgm:pt>
    <dgm:pt modelId="{570B0BC9-94CE-4FCD-B914-6CA1741C7BC1}" type="pres">
      <dgm:prSet presAssocID="{CBE77059-9CE5-459A-8945-E1256B5018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17DF950-A145-496F-ABC4-871C356C35CF}" type="pres">
      <dgm:prSet presAssocID="{CBE77059-9CE5-459A-8945-E1256B501837}" presName="spaceRect" presStyleCnt="0"/>
      <dgm:spPr/>
    </dgm:pt>
    <dgm:pt modelId="{31394AC1-D9B4-4B41-BDEF-6D31242EF26C}" type="pres">
      <dgm:prSet presAssocID="{CBE77059-9CE5-459A-8945-E1256B50183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BD4B50A-2CAB-4983-A950-36B3AB94E7AA}" type="presOf" srcId="{36EDED77-53C2-437D-B862-6159200C1297}" destId="{FB3AAE71-70CD-4DD7-BB18-F3C01D2EFBEF}" srcOrd="0" destOrd="0" presId="urn:microsoft.com/office/officeart/2018/2/layout/IconVerticalSolidList"/>
    <dgm:cxn modelId="{F381663E-2DBD-499E-BDF2-27AFF597AB66}" srcId="{8A2DE6F9-6484-4C65-9CA9-9F00F2A5555C}" destId="{165D6529-AA27-4C70-9494-CCED74DCF632}" srcOrd="1" destOrd="0" parTransId="{3420BB5D-B609-4691-80AD-0EAF1961AEAF}" sibTransId="{C2B1B83E-DBA2-48F2-8644-08F2A279F13A}"/>
    <dgm:cxn modelId="{85355B4A-8FD5-4E4C-88B7-0D2530943D6B}" type="presOf" srcId="{B8DA76E7-F260-48E5-80C2-7D6890B84192}" destId="{683F9328-DA40-4E98-AD23-7B31A19B7C37}" srcOrd="0" destOrd="0" presId="urn:microsoft.com/office/officeart/2018/2/layout/IconVerticalSolidList"/>
    <dgm:cxn modelId="{D614224C-8B7F-4A43-8527-21AF5DA0A2D6}" type="presOf" srcId="{CBE77059-9CE5-459A-8945-E1256B501837}" destId="{31394AC1-D9B4-4B41-BDEF-6D31242EF26C}" srcOrd="0" destOrd="0" presId="urn:microsoft.com/office/officeart/2018/2/layout/IconVerticalSolidList"/>
    <dgm:cxn modelId="{158F0B78-7AD6-4419-AE36-7FABC4C865DD}" srcId="{165D6529-AA27-4C70-9494-CCED74DCF632}" destId="{B8DA76E7-F260-48E5-80C2-7D6890B84192}" srcOrd="0" destOrd="0" parTransId="{FF419F19-3149-4CF3-8D2E-4485C73AF187}" sibTransId="{9C604621-74AA-4EDD-8332-AEE33CF5CBAA}"/>
    <dgm:cxn modelId="{266DA97D-E23A-46BD-8232-26122965FBB1}" type="presOf" srcId="{165D6529-AA27-4C70-9494-CCED74DCF632}" destId="{A4370933-3D8A-473A-AF72-8D7E845E8D81}" srcOrd="0" destOrd="0" presId="urn:microsoft.com/office/officeart/2018/2/layout/IconVerticalSolidList"/>
    <dgm:cxn modelId="{96271AAB-B4F4-4B29-9BBB-9AA0FBC3645F}" srcId="{3B8B56B6-AE4E-4BF5-B736-9F237DE0C8C7}" destId="{36EDED77-53C2-437D-B862-6159200C1297}" srcOrd="0" destOrd="0" parTransId="{BB1DE176-2773-402F-9297-73330D963144}" sibTransId="{3C1231D9-1FA1-4840-9823-87821EE1EC9D}"/>
    <dgm:cxn modelId="{08FEC0AF-E179-465E-9DFC-B1BED1DDC09C}" srcId="{8A2DE6F9-6484-4C65-9CA9-9F00F2A5555C}" destId="{CBE77059-9CE5-459A-8945-E1256B501837}" srcOrd="2" destOrd="0" parTransId="{A521F91A-4030-4437-AA0D-74B97C6ECC75}" sibTransId="{C0B05DC6-ECEB-4D66-9FD3-65493384F6D7}"/>
    <dgm:cxn modelId="{B77767BD-8CB0-43BE-9F94-94F134C09836}" type="presOf" srcId="{3B8B56B6-AE4E-4BF5-B736-9F237DE0C8C7}" destId="{06E6A93A-04FC-4F61-B4A2-B81E2E41D304}" srcOrd="0" destOrd="0" presId="urn:microsoft.com/office/officeart/2018/2/layout/IconVerticalSolidList"/>
    <dgm:cxn modelId="{2FD29BE8-E371-4C32-A7C0-05FB2CC8894B}" srcId="{8A2DE6F9-6484-4C65-9CA9-9F00F2A5555C}" destId="{3B8B56B6-AE4E-4BF5-B736-9F237DE0C8C7}" srcOrd="0" destOrd="0" parTransId="{F125C0DE-901E-4A0A-B276-8F3831BB471B}" sibTransId="{C8EB2D16-8BFF-47F0-AA17-4F848676E67F}"/>
    <dgm:cxn modelId="{36358BF2-FF40-48CE-BF55-E8ECF3131066}" type="presOf" srcId="{8A2DE6F9-6484-4C65-9CA9-9F00F2A5555C}" destId="{CD674CC2-1489-478B-B144-3230F5B1A0DC}" srcOrd="0" destOrd="0" presId="urn:microsoft.com/office/officeart/2018/2/layout/IconVerticalSolidList"/>
    <dgm:cxn modelId="{8243DDE5-7FCC-44C6-A45E-3D2E8EFFEA5A}" type="presParOf" srcId="{CD674CC2-1489-478B-B144-3230F5B1A0DC}" destId="{78ADE9CF-8767-4AD2-A7A7-44AED93EA60E}" srcOrd="0" destOrd="0" presId="urn:microsoft.com/office/officeart/2018/2/layout/IconVerticalSolidList"/>
    <dgm:cxn modelId="{FDF2F8C5-E5EA-4738-923A-E6AA23507E23}" type="presParOf" srcId="{78ADE9CF-8767-4AD2-A7A7-44AED93EA60E}" destId="{54C2C335-B76A-42FE-9F32-077901CB9A13}" srcOrd="0" destOrd="0" presId="urn:microsoft.com/office/officeart/2018/2/layout/IconVerticalSolidList"/>
    <dgm:cxn modelId="{4DE3DA66-832E-47C1-8668-A7CED1881B8D}" type="presParOf" srcId="{78ADE9CF-8767-4AD2-A7A7-44AED93EA60E}" destId="{06B39846-1A1E-4D5B-962A-A587AC31C29B}" srcOrd="1" destOrd="0" presId="urn:microsoft.com/office/officeart/2018/2/layout/IconVerticalSolidList"/>
    <dgm:cxn modelId="{29D803BE-1DC4-4B02-A01C-6B48EBEC8099}" type="presParOf" srcId="{78ADE9CF-8767-4AD2-A7A7-44AED93EA60E}" destId="{621D0F36-6AC3-43C2-B222-269F9E2B595C}" srcOrd="2" destOrd="0" presId="urn:microsoft.com/office/officeart/2018/2/layout/IconVerticalSolidList"/>
    <dgm:cxn modelId="{D65FFC42-A426-48A7-8F6C-C4853EE10879}" type="presParOf" srcId="{78ADE9CF-8767-4AD2-A7A7-44AED93EA60E}" destId="{06E6A93A-04FC-4F61-B4A2-B81E2E41D304}" srcOrd="3" destOrd="0" presId="urn:microsoft.com/office/officeart/2018/2/layout/IconVerticalSolidList"/>
    <dgm:cxn modelId="{2871C92D-0784-4575-BD70-397ED3E99FC0}" type="presParOf" srcId="{78ADE9CF-8767-4AD2-A7A7-44AED93EA60E}" destId="{FB3AAE71-70CD-4DD7-BB18-F3C01D2EFBEF}" srcOrd="4" destOrd="0" presId="urn:microsoft.com/office/officeart/2018/2/layout/IconVerticalSolidList"/>
    <dgm:cxn modelId="{E7E6190A-B048-465A-A6CC-E580AAC27E1D}" type="presParOf" srcId="{CD674CC2-1489-478B-B144-3230F5B1A0DC}" destId="{0AF93A63-499C-42C9-889C-A228011484ED}" srcOrd="1" destOrd="0" presId="urn:microsoft.com/office/officeart/2018/2/layout/IconVerticalSolidList"/>
    <dgm:cxn modelId="{8AD49E60-6F4D-42A5-B38D-691545A111FC}" type="presParOf" srcId="{CD674CC2-1489-478B-B144-3230F5B1A0DC}" destId="{71FD9E26-0E6B-4236-BE32-30ACDEF9AE66}" srcOrd="2" destOrd="0" presId="urn:microsoft.com/office/officeart/2018/2/layout/IconVerticalSolidList"/>
    <dgm:cxn modelId="{7210E1D1-2DF7-4DB4-9926-1F7B8FA7E518}" type="presParOf" srcId="{71FD9E26-0E6B-4236-BE32-30ACDEF9AE66}" destId="{F842B66C-EFA3-48A5-9772-62AC563A9705}" srcOrd="0" destOrd="0" presId="urn:microsoft.com/office/officeart/2018/2/layout/IconVerticalSolidList"/>
    <dgm:cxn modelId="{C68D2B8F-5D11-49DB-A1D3-E9B59A8802B3}" type="presParOf" srcId="{71FD9E26-0E6B-4236-BE32-30ACDEF9AE66}" destId="{5CB6238E-46F8-4D86-A9A1-04A29EFDEB06}" srcOrd="1" destOrd="0" presId="urn:microsoft.com/office/officeart/2018/2/layout/IconVerticalSolidList"/>
    <dgm:cxn modelId="{AC04F7DE-8F93-44EB-AE84-EF36149B4E1A}" type="presParOf" srcId="{71FD9E26-0E6B-4236-BE32-30ACDEF9AE66}" destId="{468514F2-8BB2-424B-B48E-0C6A8A95366B}" srcOrd="2" destOrd="0" presId="urn:microsoft.com/office/officeart/2018/2/layout/IconVerticalSolidList"/>
    <dgm:cxn modelId="{DA5FED06-55CF-4263-96C3-D9DB92C980F8}" type="presParOf" srcId="{71FD9E26-0E6B-4236-BE32-30ACDEF9AE66}" destId="{A4370933-3D8A-473A-AF72-8D7E845E8D81}" srcOrd="3" destOrd="0" presId="urn:microsoft.com/office/officeart/2018/2/layout/IconVerticalSolidList"/>
    <dgm:cxn modelId="{0FAF99B8-4E94-4DA8-A9DF-D58B50F602A2}" type="presParOf" srcId="{71FD9E26-0E6B-4236-BE32-30ACDEF9AE66}" destId="{683F9328-DA40-4E98-AD23-7B31A19B7C37}" srcOrd="4" destOrd="0" presId="urn:microsoft.com/office/officeart/2018/2/layout/IconVerticalSolidList"/>
    <dgm:cxn modelId="{017FD304-5FF1-4908-A52F-CDBE8BAA2238}" type="presParOf" srcId="{CD674CC2-1489-478B-B144-3230F5B1A0DC}" destId="{5984F0F9-D557-4E14-963E-9FCF3923CCA5}" srcOrd="3" destOrd="0" presId="urn:microsoft.com/office/officeart/2018/2/layout/IconVerticalSolidList"/>
    <dgm:cxn modelId="{A2F733FA-7AE6-416D-868E-7120B2CE4009}" type="presParOf" srcId="{CD674CC2-1489-478B-B144-3230F5B1A0DC}" destId="{92CFF292-84B8-455C-8E49-8BE1302C9398}" srcOrd="4" destOrd="0" presId="urn:microsoft.com/office/officeart/2018/2/layout/IconVerticalSolidList"/>
    <dgm:cxn modelId="{13179B40-76D1-4EA9-8DFF-A2417E6BC9C6}" type="presParOf" srcId="{92CFF292-84B8-455C-8E49-8BE1302C9398}" destId="{B0E28B88-79DF-43AE-A874-A6CB11CE280F}" srcOrd="0" destOrd="0" presId="urn:microsoft.com/office/officeart/2018/2/layout/IconVerticalSolidList"/>
    <dgm:cxn modelId="{71F2664A-6178-49E1-A5E1-801C88F21697}" type="presParOf" srcId="{92CFF292-84B8-455C-8E49-8BE1302C9398}" destId="{570B0BC9-94CE-4FCD-B914-6CA1741C7BC1}" srcOrd="1" destOrd="0" presId="urn:microsoft.com/office/officeart/2018/2/layout/IconVerticalSolidList"/>
    <dgm:cxn modelId="{1B24020B-7601-44D3-890B-AF6526F26216}" type="presParOf" srcId="{92CFF292-84B8-455C-8E49-8BE1302C9398}" destId="{B17DF950-A145-496F-ABC4-871C356C35CF}" srcOrd="2" destOrd="0" presId="urn:microsoft.com/office/officeart/2018/2/layout/IconVerticalSolidList"/>
    <dgm:cxn modelId="{79A3D161-9611-4CA8-85B9-4598E0F29133}" type="presParOf" srcId="{92CFF292-84B8-455C-8E49-8BE1302C9398}" destId="{31394AC1-D9B4-4B41-BDEF-6D31242EF2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3B50EB-52C3-4CCD-A7DE-ADCA0079DCDA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2D57C8-ED16-4BA4-A3C0-227BCDAB0EF9}">
      <dgm:prSet/>
      <dgm:spPr/>
      <dgm:t>
        <a:bodyPr/>
        <a:lstStyle/>
        <a:p>
          <a:r>
            <a:rPr lang="en-US"/>
            <a:t>Security Assertion Markup Language (SAML)</a:t>
          </a:r>
        </a:p>
      </dgm:t>
    </dgm:pt>
    <dgm:pt modelId="{239D93EF-41AA-4017-BCC0-55F63362C858}" type="parTrans" cxnId="{DDA1B88C-36D0-4EC1-A115-F0BE94BFAE4E}">
      <dgm:prSet/>
      <dgm:spPr/>
      <dgm:t>
        <a:bodyPr/>
        <a:lstStyle/>
        <a:p>
          <a:endParaRPr lang="en-US"/>
        </a:p>
      </dgm:t>
    </dgm:pt>
    <dgm:pt modelId="{B49A6E1F-210D-4D14-A3E2-6E1E5AA521CF}" type="sibTrans" cxnId="{DDA1B88C-36D0-4EC1-A115-F0BE94BFAE4E}">
      <dgm:prSet/>
      <dgm:spPr/>
      <dgm:t>
        <a:bodyPr/>
        <a:lstStyle/>
        <a:p>
          <a:endParaRPr lang="en-US"/>
        </a:p>
      </dgm:t>
    </dgm:pt>
    <dgm:pt modelId="{DE28D1BD-E3AC-4DAD-8190-E09DE2BBE737}">
      <dgm:prSet/>
      <dgm:spPr/>
      <dgm:t>
        <a:bodyPr/>
        <a:lstStyle/>
        <a:p>
          <a:r>
            <a:rPr lang="en-US"/>
            <a:t>Windows uses this for Single Sign On (SSO)</a:t>
          </a:r>
        </a:p>
      </dgm:t>
    </dgm:pt>
    <dgm:pt modelId="{6364D6EE-1F3C-4CA5-9906-54DC4BBA422A}" type="parTrans" cxnId="{B02AC519-0D8D-4196-91C3-89915120F1E4}">
      <dgm:prSet/>
      <dgm:spPr/>
      <dgm:t>
        <a:bodyPr/>
        <a:lstStyle/>
        <a:p>
          <a:endParaRPr lang="en-US"/>
        </a:p>
      </dgm:t>
    </dgm:pt>
    <dgm:pt modelId="{57F92213-31DD-4C5A-A4A1-27666478EE74}" type="sibTrans" cxnId="{B02AC519-0D8D-4196-91C3-89915120F1E4}">
      <dgm:prSet/>
      <dgm:spPr/>
      <dgm:t>
        <a:bodyPr/>
        <a:lstStyle/>
        <a:p>
          <a:endParaRPr lang="en-US"/>
        </a:p>
      </dgm:t>
    </dgm:pt>
    <dgm:pt modelId="{925F8C79-3045-4FE5-A6E5-A9847429B014}">
      <dgm:prSet/>
      <dgm:spPr/>
      <dgm:t>
        <a:bodyPr/>
        <a:lstStyle/>
        <a:p>
          <a:r>
            <a:rPr lang="en-US"/>
            <a:t>Integrates with Windows domain</a:t>
          </a:r>
        </a:p>
      </dgm:t>
    </dgm:pt>
    <dgm:pt modelId="{A4D21DD3-01FC-4B56-A47E-F88B0E665A1D}" type="parTrans" cxnId="{32DCFE99-91BC-47E1-A679-390716A8A799}">
      <dgm:prSet/>
      <dgm:spPr/>
      <dgm:t>
        <a:bodyPr/>
        <a:lstStyle/>
        <a:p>
          <a:endParaRPr lang="en-US"/>
        </a:p>
      </dgm:t>
    </dgm:pt>
    <dgm:pt modelId="{385EEDA6-3900-4E66-8DB8-B6B30153A095}" type="sibTrans" cxnId="{32DCFE99-91BC-47E1-A679-390716A8A799}">
      <dgm:prSet/>
      <dgm:spPr/>
      <dgm:t>
        <a:bodyPr/>
        <a:lstStyle/>
        <a:p>
          <a:endParaRPr lang="en-US"/>
        </a:p>
      </dgm:t>
    </dgm:pt>
    <dgm:pt modelId="{AAB98644-3797-4FF5-BB62-32BB9F9F86AC}">
      <dgm:prSet/>
      <dgm:spPr/>
      <dgm:t>
        <a:bodyPr/>
        <a:lstStyle/>
        <a:p>
          <a:r>
            <a:rPr lang="en-US"/>
            <a:t>Optimized for enterprise security</a:t>
          </a:r>
        </a:p>
      </dgm:t>
    </dgm:pt>
    <dgm:pt modelId="{0E652B40-3DCD-426B-8255-F4DD4198300A}" type="parTrans" cxnId="{D7886988-B2C4-4916-947D-128E4F65399C}">
      <dgm:prSet/>
      <dgm:spPr/>
      <dgm:t>
        <a:bodyPr/>
        <a:lstStyle/>
        <a:p>
          <a:endParaRPr lang="en-US"/>
        </a:p>
      </dgm:t>
    </dgm:pt>
    <dgm:pt modelId="{28499E63-0690-4D79-9594-1665E65D0F4D}" type="sibTrans" cxnId="{D7886988-B2C4-4916-947D-128E4F65399C}">
      <dgm:prSet/>
      <dgm:spPr/>
      <dgm:t>
        <a:bodyPr/>
        <a:lstStyle/>
        <a:p>
          <a:endParaRPr lang="en-US"/>
        </a:p>
      </dgm:t>
    </dgm:pt>
    <dgm:pt modelId="{70F32C05-28DA-4B85-8ED9-CA94A995C7F5}">
      <dgm:prSet/>
      <dgm:spPr/>
      <dgm:t>
        <a:bodyPr/>
        <a:lstStyle/>
        <a:p>
          <a:r>
            <a:rPr lang="en-US"/>
            <a:t>Oauth</a:t>
          </a:r>
        </a:p>
      </dgm:t>
    </dgm:pt>
    <dgm:pt modelId="{1C557EC0-E1A7-400E-AD6D-AACD6061320A}" type="parTrans" cxnId="{EB2200E7-9F4B-44C7-9F2A-62B824C84838}">
      <dgm:prSet/>
      <dgm:spPr/>
      <dgm:t>
        <a:bodyPr/>
        <a:lstStyle/>
        <a:p>
          <a:endParaRPr lang="en-US"/>
        </a:p>
      </dgm:t>
    </dgm:pt>
    <dgm:pt modelId="{91B2EFA8-83D5-41D0-B077-1464D8F44934}" type="sibTrans" cxnId="{EB2200E7-9F4B-44C7-9F2A-62B824C84838}">
      <dgm:prSet/>
      <dgm:spPr/>
      <dgm:t>
        <a:bodyPr/>
        <a:lstStyle/>
        <a:p>
          <a:endParaRPr lang="en-US"/>
        </a:p>
      </dgm:t>
    </dgm:pt>
    <dgm:pt modelId="{2E0D655D-DA97-403E-A053-91E907F382B1}">
      <dgm:prSet/>
      <dgm:spPr/>
      <dgm:t>
        <a:bodyPr/>
        <a:lstStyle/>
        <a:p>
          <a:r>
            <a:rPr lang="en-US"/>
            <a:t>Optimized for mobile applications</a:t>
          </a:r>
        </a:p>
      </dgm:t>
    </dgm:pt>
    <dgm:pt modelId="{EE8194AD-A342-4F4B-9F14-A7FA84E18EE7}" type="parTrans" cxnId="{72BF6E1B-9822-4CFA-B9A8-172CB335D7F6}">
      <dgm:prSet/>
      <dgm:spPr/>
      <dgm:t>
        <a:bodyPr/>
        <a:lstStyle/>
        <a:p>
          <a:endParaRPr lang="en-US"/>
        </a:p>
      </dgm:t>
    </dgm:pt>
    <dgm:pt modelId="{87132844-3522-44B4-A8C9-90D0161C8ABE}" type="sibTrans" cxnId="{72BF6E1B-9822-4CFA-B9A8-172CB335D7F6}">
      <dgm:prSet/>
      <dgm:spPr/>
      <dgm:t>
        <a:bodyPr/>
        <a:lstStyle/>
        <a:p>
          <a:endParaRPr lang="en-US"/>
        </a:p>
      </dgm:t>
    </dgm:pt>
    <dgm:pt modelId="{811536F2-9004-4A61-ACDA-320355256869}">
      <dgm:prSet/>
      <dgm:spPr/>
      <dgm:t>
        <a:bodyPr/>
        <a:lstStyle/>
        <a:p>
          <a:r>
            <a:rPr lang="en-US"/>
            <a:t>Uses API calls itself!</a:t>
          </a:r>
        </a:p>
      </dgm:t>
    </dgm:pt>
    <dgm:pt modelId="{5FA85067-31D1-42A2-AFB5-E6C3AC554A6B}" type="parTrans" cxnId="{78B32CDD-FAE8-4965-AD19-89A618AF9F26}">
      <dgm:prSet/>
      <dgm:spPr/>
      <dgm:t>
        <a:bodyPr/>
        <a:lstStyle/>
        <a:p>
          <a:endParaRPr lang="en-US"/>
        </a:p>
      </dgm:t>
    </dgm:pt>
    <dgm:pt modelId="{920A783E-208D-494B-8D71-E10640E60FDD}" type="sibTrans" cxnId="{78B32CDD-FAE8-4965-AD19-89A618AF9F26}">
      <dgm:prSet/>
      <dgm:spPr/>
      <dgm:t>
        <a:bodyPr/>
        <a:lstStyle/>
        <a:p>
          <a:endParaRPr lang="en-US"/>
        </a:p>
      </dgm:t>
    </dgm:pt>
    <dgm:pt modelId="{FC2E0785-3CE3-492B-A9C9-C53FD875DC40}">
      <dgm:prSet/>
      <dgm:spPr/>
      <dgm:t>
        <a:bodyPr/>
        <a:lstStyle/>
        <a:p>
          <a:r>
            <a:rPr lang="en-US"/>
            <a:t>Tends to play better with mobile &amp; lightweight IoT environments</a:t>
          </a:r>
        </a:p>
      </dgm:t>
    </dgm:pt>
    <dgm:pt modelId="{165A1249-D5B5-4538-A397-42B4540362BF}" type="parTrans" cxnId="{85DF6A37-F1E5-4F79-9CA6-7F3179C1B2C6}">
      <dgm:prSet/>
      <dgm:spPr/>
      <dgm:t>
        <a:bodyPr/>
        <a:lstStyle/>
        <a:p>
          <a:endParaRPr lang="en-US"/>
        </a:p>
      </dgm:t>
    </dgm:pt>
    <dgm:pt modelId="{D6EE4DFE-31B5-42DB-BCAB-4C05F63DF189}" type="sibTrans" cxnId="{85DF6A37-F1E5-4F79-9CA6-7F3179C1B2C6}">
      <dgm:prSet/>
      <dgm:spPr/>
      <dgm:t>
        <a:bodyPr/>
        <a:lstStyle/>
        <a:p>
          <a:endParaRPr lang="en-US"/>
        </a:p>
      </dgm:t>
    </dgm:pt>
    <dgm:pt modelId="{D11AE969-D0E1-4C52-ADF1-E70039B3EB18}" type="pres">
      <dgm:prSet presAssocID="{133B50EB-52C3-4CCD-A7DE-ADCA0079DCDA}" presName="Name0" presStyleCnt="0">
        <dgm:presLayoutVars>
          <dgm:dir/>
          <dgm:animLvl val="lvl"/>
          <dgm:resizeHandles val="exact"/>
        </dgm:presLayoutVars>
      </dgm:prSet>
      <dgm:spPr/>
    </dgm:pt>
    <dgm:pt modelId="{510B0A8B-B0F2-4AF3-A359-F1E3374C5C63}" type="pres">
      <dgm:prSet presAssocID="{622D57C8-ED16-4BA4-A3C0-227BCDAB0EF9}" presName="linNode" presStyleCnt="0"/>
      <dgm:spPr/>
    </dgm:pt>
    <dgm:pt modelId="{ECE582CB-1189-4813-96DC-830D805A3E4F}" type="pres">
      <dgm:prSet presAssocID="{622D57C8-ED16-4BA4-A3C0-227BCDAB0EF9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6C621B3D-5F9F-459F-8C8B-160D72E1F941}" type="pres">
      <dgm:prSet presAssocID="{622D57C8-ED16-4BA4-A3C0-227BCDAB0EF9}" presName="descendantText" presStyleLbl="alignAccFollowNode1" presStyleIdx="0" presStyleCnt="2">
        <dgm:presLayoutVars>
          <dgm:bulletEnabled/>
        </dgm:presLayoutVars>
      </dgm:prSet>
      <dgm:spPr/>
    </dgm:pt>
    <dgm:pt modelId="{7ABC1765-963D-4570-B3F9-91285ACB5889}" type="pres">
      <dgm:prSet presAssocID="{B49A6E1F-210D-4D14-A3E2-6E1E5AA521CF}" presName="sp" presStyleCnt="0"/>
      <dgm:spPr/>
    </dgm:pt>
    <dgm:pt modelId="{976762DC-2FAC-46FE-846A-41F95903A2A3}" type="pres">
      <dgm:prSet presAssocID="{70F32C05-28DA-4B85-8ED9-CA94A995C7F5}" presName="linNode" presStyleCnt="0"/>
      <dgm:spPr/>
    </dgm:pt>
    <dgm:pt modelId="{5CC9A84A-F44F-4C98-B764-9171D37FB8DE}" type="pres">
      <dgm:prSet presAssocID="{70F32C05-28DA-4B85-8ED9-CA94A995C7F5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CE55CFB0-1B1C-4ADB-81CF-CA64F2BFDE85}" type="pres">
      <dgm:prSet presAssocID="{70F32C05-28DA-4B85-8ED9-CA94A995C7F5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B9D43B0C-FB0F-45E0-A797-A7DD45632822}" type="presOf" srcId="{2E0D655D-DA97-403E-A053-91E907F382B1}" destId="{CE55CFB0-1B1C-4ADB-81CF-CA64F2BFDE85}" srcOrd="0" destOrd="0" presId="urn:microsoft.com/office/officeart/2016/7/layout/VerticalSolidActionList"/>
    <dgm:cxn modelId="{B1A1790D-7063-492F-BB4A-6EF5A287D646}" type="presOf" srcId="{622D57C8-ED16-4BA4-A3C0-227BCDAB0EF9}" destId="{ECE582CB-1189-4813-96DC-830D805A3E4F}" srcOrd="0" destOrd="0" presId="urn:microsoft.com/office/officeart/2016/7/layout/VerticalSolidActionList"/>
    <dgm:cxn modelId="{B02AC519-0D8D-4196-91C3-89915120F1E4}" srcId="{622D57C8-ED16-4BA4-A3C0-227BCDAB0EF9}" destId="{DE28D1BD-E3AC-4DAD-8190-E09DE2BBE737}" srcOrd="0" destOrd="0" parTransId="{6364D6EE-1F3C-4CA5-9906-54DC4BBA422A}" sibTransId="{57F92213-31DD-4C5A-A4A1-27666478EE74}"/>
    <dgm:cxn modelId="{72BF6E1B-9822-4CFA-B9A8-172CB335D7F6}" srcId="{70F32C05-28DA-4B85-8ED9-CA94A995C7F5}" destId="{2E0D655D-DA97-403E-A053-91E907F382B1}" srcOrd="0" destOrd="0" parTransId="{EE8194AD-A342-4F4B-9F14-A7FA84E18EE7}" sibTransId="{87132844-3522-44B4-A8C9-90D0161C8ABE}"/>
    <dgm:cxn modelId="{4D88FD35-49C7-4CF1-9A6B-EF7B6530A7A1}" type="presOf" srcId="{AAB98644-3797-4FF5-BB62-32BB9F9F86AC}" destId="{6C621B3D-5F9F-459F-8C8B-160D72E1F941}" srcOrd="0" destOrd="2" presId="urn:microsoft.com/office/officeart/2016/7/layout/VerticalSolidActionList"/>
    <dgm:cxn modelId="{85DF6A37-F1E5-4F79-9CA6-7F3179C1B2C6}" srcId="{70F32C05-28DA-4B85-8ED9-CA94A995C7F5}" destId="{FC2E0785-3CE3-492B-A9C9-C53FD875DC40}" srcOrd="2" destOrd="0" parTransId="{165A1249-D5B5-4538-A397-42B4540362BF}" sibTransId="{D6EE4DFE-31B5-42DB-BCAB-4C05F63DF189}"/>
    <dgm:cxn modelId="{227F623E-0EFB-4ACE-BDEA-0AA1F213FF6E}" type="presOf" srcId="{925F8C79-3045-4FE5-A6E5-A9847429B014}" destId="{6C621B3D-5F9F-459F-8C8B-160D72E1F941}" srcOrd="0" destOrd="1" presId="urn:microsoft.com/office/officeart/2016/7/layout/VerticalSolidActionList"/>
    <dgm:cxn modelId="{D30AAE56-BF97-4756-8905-C4B79AE08065}" type="presOf" srcId="{DE28D1BD-E3AC-4DAD-8190-E09DE2BBE737}" destId="{6C621B3D-5F9F-459F-8C8B-160D72E1F941}" srcOrd="0" destOrd="0" presId="urn:microsoft.com/office/officeart/2016/7/layout/VerticalSolidActionList"/>
    <dgm:cxn modelId="{2DE50585-3B3C-49BC-8B55-7FDD94B7DA8C}" type="presOf" srcId="{70F32C05-28DA-4B85-8ED9-CA94A995C7F5}" destId="{5CC9A84A-F44F-4C98-B764-9171D37FB8DE}" srcOrd="0" destOrd="0" presId="urn:microsoft.com/office/officeart/2016/7/layout/VerticalSolidActionList"/>
    <dgm:cxn modelId="{D7886988-B2C4-4916-947D-128E4F65399C}" srcId="{622D57C8-ED16-4BA4-A3C0-227BCDAB0EF9}" destId="{AAB98644-3797-4FF5-BB62-32BB9F9F86AC}" srcOrd="2" destOrd="0" parTransId="{0E652B40-3DCD-426B-8255-F4DD4198300A}" sibTransId="{28499E63-0690-4D79-9594-1665E65D0F4D}"/>
    <dgm:cxn modelId="{DDA1B88C-36D0-4EC1-A115-F0BE94BFAE4E}" srcId="{133B50EB-52C3-4CCD-A7DE-ADCA0079DCDA}" destId="{622D57C8-ED16-4BA4-A3C0-227BCDAB0EF9}" srcOrd="0" destOrd="0" parTransId="{239D93EF-41AA-4017-BCC0-55F63362C858}" sibTransId="{B49A6E1F-210D-4D14-A3E2-6E1E5AA521CF}"/>
    <dgm:cxn modelId="{32DCFE99-91BC-47E1-A679-390716A8A799}" srcId="{622D57C8-ED16-4BA4-A3C0-227BCDAB0EF9}" destId="{925F8C79-3045-4FE5-A6E5-A9847429B014}" srcOrd="1" destOrd="0" parTransId="{A4D21DD3-01FC-4B56-A47E-F88B0E665A1D}" sibTransId="{385EEDA6-3900-4E66-8DB8-B6B30153A095}"/>
    <dgm:cxn modelId="{A2FD7FAA-F1EE-44B2-863F-A045753A4FEA}" type="presOf" srcId="{811536F2-9004-4A61-ACDA-320355256869}" destId="{CE55CFB0-1B1C-4ADB-81CF-CA64F2BFDE85}" srcOrd="0" destOrd="1" presId="urn:microsoft.com/office/officeart/2016/7/layout/VerticalSolidActionList"/>
    <dgm:cxn modelId="{3FA7F7B4-EE2B-4530-A506-3CA4328BCB88}" type="presOf" srcId="{133B50EB-52C3-4CCD-A7DE-ADCA0079DCDA}" destId="{D11AE969-D0E1-4C52-ADF1-E70039B3EB18}" srcOrd="0" destOrd="0" presId="urn:microsoft.com/office/officeart/2016/7/layout/VerticalSolidActionList"/>
    <dgm:cxn modelId="{47C73AD5-8664-4AE9-9908-8B45CF4934E8}" type="presOf" srcId="{FC2E0785-3CE3-492B-A9C9-C53FD875DC40}" destId="{CE55CFB0-1B1C-4ADB-81CF-CA64F2BFDE85}" srcOrd="0" destOrd="2" presId="urn:microsoft.com/office/officeart/2016/7/layout/VerticalSolidActionList"/>
    <dgm:cxn modelId="{78B32CDD-FAE8-4965-AD19-89A618AF9F26}" srcId="{70F32C05-28DA-4B85-8ED9-CA94A995C7F5}" destId="{811536F2-9004-4A61-ACDA-320355256869}" srcOrd="1" destOrd="0" parTransId="{5FA85067-31D1-42A2-AFB5-E6C3AC554A6B}" sibTransId="{920A783E-208D-494B-8D71-E10640E60FDD}"/>
    <dgm:cxn modelId="{EB2200E7-9F4B-44C7-9F2A-62B824C84838}" srcId="{133B50EB-52C3-4CCD-A7DE-ADCA0079DCDA}" destId="{70F32C05-28DA-4B85-8ED9-CA94A995C7F5}" srcOrd="1" destOrd="0" parTransId="{1C557EC0-E1A7-400E-AD6D-AACD6061320A}" sibTransId="{91B2EFA8-83D5-41D0-B077-1464D8F44934}"/>
    <dgm:cxn modelId="{71609C19-6A8B-46E6-92FC-5DD64761BDF7}" type="presParOf" srcId="{D11AE969-D0E1-4C52-ADF1-E70039B3EB18}" destId="{510B0A8B-B0F2-4AF3-A359-F1E3374C5C63}" srcOrd="0" destOrd="0" presId="urn:microsoft.com/office/officeart/2016/7/layout/VerticalSolidActionList"/>
    <dgm:cxn modelId="{20BA33E0-22ED-4151-BE26-F8BE521E2572}" type="presParOf" srcId="{510B0A8B-B0F2-4AF3-A359-F1E3374C5C63}" destId="{ECE582CB-1189-4813-96DC-830D805A3E4F}" srcOrd="0" destOrd="0" presId="urn:microsoft.com/office/officeart/2016/7/layout/VerticalSolidActionList"/>
    <dgm:cxn modelId="{7D233E31-F4DC-48F1-AC75-75377C42331F}" type="presParOf" srcId="{510B0A8B-B0F2-4AF3-A359-F1E3374C5C63}" destId="{6C621B3D-5F9F-459F-8C8B-160D72E1F941}" srcOrd="1" destOrd="0" presId="urn:microsoft.com/office/officeart/2016/7/layout/VerticalSolidActionList"/>
    <dgm:cxn modelId="{9B5E7F0C-BC00-413C-BD02-3D9CDC14B976}" type="presParOf" srcId="{D11AE969-D0E1-4C52-ADF1-E70039B3EB18}" destId="{7ABC1765-963D-4570-B3F9-91285ACB5889}" srcOrd="1" destOrd="0" presId="urn:microsoft.com/office/officeart/2016/7/layout/VerticalSolidActionList"/>
    <dgm:cxn modelId="{F9356B65-3F01-4032-840C-60F3984ADADF}" type="presParOf" srcId="{D11AE969-D0E1-4C52-ADF1-E70039B3EB18}" destId="{976762DC-2FAC-46FE-846A-41F95903A2A3}" srcOrd="2" destOrd="0" presId="urn:microsoft.com/office/officeart/2016/7/layout/VerticalSolidActionList"/>
    <dgm:cxn modelId="{9D25F647-9BEE-4C01-930B-CD02383E5F60}" type="presParOf" srcId="{976762DC-2FAC-46FE-846A-41F95903A2A3}" destId="{5CC9A84A-F44F-4C98-B764-9171D37FB8DE}" srcOrd="0" destOrd="0" presId="urn:microsoft.com/office/officeart/2016/7/layout/VerticalSolidActionList"/>
    <dgm:cxn modelId="{0FE53F33-F3E6-490E-AD3E-4E01C7CF001B}" type="presParOf" srcId="{976762DC-2FAC-46FE-846A-41F95903A2A3}" destId="{CE55CFB0-1B1C-4ADB-81CF-CA64F2BFDE8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D0B40C-8F4B-4CCC-88DE-D0601E3A95A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1862FB-76D8-48BB-8345-3F75E956D3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Allows one application to validate itself with another application</a:t>
          </a:r>
        </a:p>
      </dgm:t>
    </dgm:pt>
    <dgm:pt modelId="{7D794571-DB10-4F78-8392-C0A4A05F8474}" type="parTrans" cxnId="{5613A100-59E7-4596-B009-5C03C8B87D87}">
      <dgm:prSet/>
      <dgm:spPr/>
      <dgm:t>
        <a:bodyPr/>
        <a:lstStyle/>
        <a:p>
          <a:endParaRPr lang="en-US"/>
        </a:p>
      </dgm:t>
    </dgm:pt>
    <dgm:pt modelId="{33BA7254-9DD1-4E5B-8CF6-C2DD4A195B22}" type="sibTrans" cxnId="{5613A100-59E7-4596-B009-5C03C8B87D87}">
      <dgm:prSet/>
      <dgm:spPr/>
      <dgm:t>
        <a:bodyPr/>
        <a:lstStyle/>
        <a:p>
          <a:endParaRPr lang="en-US"/>
        </a:p>
      </dgm:t>
    </dgm:pt>
    <dgm:pt modelId="{8F62237E-11BA-4D75-B78C-78C3084A31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Uses tokens for authentication</a:t>
          </a:r>
        </a:p>
      </dgm:t>
    </dgm:pt>
    <dgm:pt modelId="{D8975DF3-C170-4A64-A694-328271498542}" type="parTrans" cxnId="{D355AC5B-A5C8-4E57-A28C-E01E56230DB9}">
      <dgm:prSet/>
      <dgm:spPr/>
      <dgm:t>
        <a:bodyPr/>
        <a:lstStyle/>
        <a:p>
          <a:endParaRPr lang="en-US"/>
        </a:p>
      </dgm:t>
    </dgm:pt>
    <dgm:pt modelId="{960BBD97-5ABD-4ED3-BF7C-5E5CE988B44E}" type="sibTrans" cxnId="{D355AC5B-A5C8-4E57-A28C-E01E56230DB9}">
      <dgm:prSet/>
      <dgm:spPr/>
      <dgm:t>
        <a:bodyPr/>
        <a:lstStyle/>
        <a:p>
          <a:endParaRPr lang="en-US"/>
        </a:p>
      </dgm:t>
    </dgm:pt>
    <dgm:pt modelId="{DBCD56C8-ED46-441C-B540-63DFD5D35A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We give applications permission to play with other applications via Oauth</a:t>
          </a:r>
        </a:p>
      </dgm:t>
    </dgm:pt>
    <dgm:pt modelId="{2E72993A-7653-46CE-877F-107737F40F56}" type="parTrans" cxnId="{6CD37005-7903-430F-A813-179A182E71B2}">
      <dgm:prSet/>
      <dgm:spPr/>
      <dgm:t>
        <a:bodyPr/>
        <a:lstStyle/>
        <a:p>
          <a:endParaRPr lang="en-US"/>
        </a:p>
      </dgm:t>
    </dgm:pt>
    <dgm:pt modelId="{68BAB034-8E85-46EA-8CB0-C9B980A2E870}" type="sibTrans" cxnId="{6CD37005-7903-430F-A813-179A182E71B2}">
      <dgm:prSet/>
      <dgm:spPr/>
      <dgm:t>
        <a:bodyPr/>
        <a:lstStyle/>
        <a:p>
          <a:endParaRPr lang="en-US"/>
        </a:p>
      </dgm:t>
    </dgm:pt>
    <dgm:pt modelId="{F6A72011-90D2-4434-B719-5B4EA6ADD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Think of it like a valet for your apps!</a:t>
          </a:r>
        </a:p>
      </dgm:t>
    </dgm:pt>
    <dgm:pt modelId="{FAF324A0-CF3C-4049-9AAC-D2B706A8BA43}" type="parTrans" cxnId="{88329173-4F43-4844-A9AF-386F382D3B58}">
      <dgm:prSet/>
      <dgm:spPr/>
      <dgm:t>
        <a:bodyPr/>
        <a:lstStyle/>
        <a:p>
          <a:endParaRPr lang="en-US"/>
        </a:p>
      </dgm:t>
    </dgm:pt>
    <dgm:pt modelId="{4D7D06B8-6A24-4198-99D9-0AF2A5702A7D}" type="sibTrans" cxnId="{88329173-4F43-4844-A9AF-386F382D3B58}">
      <dgm:prSet/>
      <dgm:spPr/>
      <dgm:t>
        <a:bodyPr/>
        <a:lstStyle/>
        <a:p>
          <a:endParaRPr lang="en-US"/>
        </a:p>
      </dgm:t>
    </dgm:pt>
    <dgm:pt modelId="{F4958868-8EB4-406C-8D84-9E245F7DA432}" type="pres">
      <dgm:prSet presAssocID="{3FD0B40C-8F4B-4CCC-88DE-D0601E3A95AE}" presName="root" presStyleCnt="0">
        <dgm:presLayoutVars>
          <dgm:dir/>
          <dgm:resizeHandles val="exact"/>
        </dgm:presLayoutVars>
      </dgm:prSet>
      <dgm:spPr/>
    </dgm:pt>
    <dgm:pt modelId="{A4B1567C-9806-46CC-8598-10939E036BCF}" type="pres">
      <dgm:prSet presAssocID="{611862FB-76D8-48BB-8345-3F75E956D391}" presName="compNode" presStyleCnt="0"/>
      <dgm:spPr/>
    </dgm:pt>
    <dgm:pt modelId="{F424115D-2E22-4815-AEFD-506206D87AA1}" type="pres">
      <dgm:prSet presAssocID="{611862FB-76D8-48BB-8345-3F75E956D3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C18F6E8-750B-461C-B622-6B1D8C3F2677}" type="pres">
      <dgm:prSet presAssocID="{611862FB-76D8-48BB-8345-3F75E956D391}" presName="iconSpace" presStyleCnt="0"/>
      <dgm:spPr/>
    </dgm:pt>
    <dgm:pt modelId="{86558222-9B89-4D3C-8564-D420E02ECE93}" type="pres">
      <dgm:prSet presAssocID="{611862FB-76D8-48BB-8345-3F75E956D391}" presName="parTx" presStyleLbl="revTx" presStyleIdx="0" presStyleCnt="6">
        <dgm:presLayoutVars>
          <dgm:chMax val="0"/>
          <dgm:chPref val="0"/>
        </dgm:presLayoutVars>
      </dgm:prSet>
      <dgm:spPr/>
    </dgm:pt>
    <dgm:pt modelId="{1DCDA475-25CB-4421-B2DA-FA513D487872}" type="pres">
      <dgm:prSet presAssocID="{611862FB-76D8-48BB-8345-3F75E956D391}" presName="txSpace" presStyleCnt="0"/>
      <dgm:spPr/>
    </dgm:pt>
    <dgm:pt modelId="{A4CB9B78-A109-4D56-BB06-8650D1B00123}" type="pres">
      <dgm:prSet presAssocID="{611862FB-76D8-48BB-8345-3F75E956D391}" presName="desTx" presStyleLbl="revTx" presStyleIdx="1" presStyleCnt="6">
        <dgm:presLayoutVars/>
      </dgm:prSet>
      <dgm:spPr/>
    </dgm:pt>
    <dgm:pt modelId="{4C8F8F42-13DA-4908-8E4B-7AA6AA7C58C1}" type="pres">
      <dgm:prSet presAssocID="{33BA7254-9DD1-4E5B-8CF6-C2DD4A195B22}" presName="sibTrans" presStyleCnt="0"/>
      <dgm:spPr/>
    </dgm:pt>
    <dgm:pt modelId="{6AC4AABE-6114-4DB4-BBBC-4A0EA1A35C57}" type="pres">
      <dgm:prSet presAssocID="{8F62237E-11BA-4D75-B78C-78C3084A3170}" presName="compNode" presStyleCnt="0"/>
      <dgm:spPr/>
    </dgm:pt>
    <dgm:pt modelId="{2383BCA9-7F6D-4ADB-B49A-36D62798A795}" type="pres">
      <dgm:prSet presAssocID="{8F62237E-11BA-4D75-B78C-78C3084A3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6185C6D-9430-45E1-924C-B641D6A22F7D}" type="pres">
      <dgm:prSet presAssocID="{8F62237E-11BA-4D75-B78C-78C3084A3170}" presName="iconSpace" presStyleCnt="0"/>
      <dgm:spPr/>
    </dgm:pt>
    <dgm:pt modelId="{B94F83B8-0E44-4838-9D0B-03A49F77A5EF}" type="pres">
      <dgm:prSet presAssocID="{8F62237E-11BA-4D75-B78C-78C3084A3170}" presName="parTx" presStyleLbl="revTx" presStyleIdx="2" presStyleCnt="6">
        <dgm:presLayoutVars>
          <dgm:chMax val="0"/>
          <dgm:chPref val="0"/>
        </dgm:presLayoutVars>
      </dgm:prSet>
      <dgm:spPr/>
    </dgm:pt>
    <dgm:pt modelId="{3F65938D-125E-4EC5-93C1-5A6415365631}" type="pres">
      <dgm:prSet presAssocID="{8F62237E-11BA-4D75-B78C-78C3084A3170}" presName="txSpace" presStyleCnt="0"/>
      <dgm:spPr/>
    </dgm:pt>
    <dgm:pt modelId="{DEB28722-E2C7-46D2-B7BD-EE7D30F09E5E}" type="pres">
      <dgm:prSet presAssocID="{8F62237E-11BA-4D75-B78C-78C3084A3170}" presName="desTx" presStyleLbl="revTx" presStyleIdx="3" presStyleCnt="6">
        <dgm:presLayoutVars/>
      </dgm:prSet>
      <dgm:spPr/>
    </dgm:pt>
    <dgm:pt modelId="{C14F6A1E-D528-4437-BAE9-8DE8220FF477}" type="pres">
      <dgm:prSet presAssocID="{960BBD97-5ABD-4ED3-BF7C-5E5CE988B44E}" presName="sibTrans" presStyleCnt="0"/>
      <dgm:spPr/>
    </dgm:pt>
    <dgm:pt modelId="{6A16E4F9-E749-473A-9712-B021DAD1B17F}" type="pres">
      <dgm:prSet presAssocID="{DBCD56C8-ED46-441C-B540-63DFD5D35AAA}" presName="compNode" presStyleCnt="0"/>
      <dgm:spPr/>
    </dgm:pt>
    <dgm:pt modelId="{E5FC6586-4FD2-4A49-9FA2-BC54762E9F0D}" type="pres">
      <dgm:prSet presAssocID="{DBCD56C8-ED46-441C-B540-63DFD5D35A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454136C2-8F55-4D92-9F96-9D6CFB300335}" type="pres">
      <dgm:prSet presAssocID="{DBCD56C8-ED46-441C-B540-63DFD5D35AAA}" presName="iconSpace" presStyleCnt="0"/>
      <dgm:spPr/>
    </dgm:pt>
    <dgm:pt modelId="{3D52CA2D-CE59-41E6-8CFD-5C4DBFA95272}" type="pres">
      <dgm:prSet presAssocID="{DBCD56C8-ED46-441C-B540-63DFD5D35AAA}" presName="parTx" presStyleLbl="revTx" presStyleIdx="4" presStyleCnt="6">
        <dgm:presLayoutVars>
          <dgm:chMax val="0"/>
          <dgm:chPref val="0"/>
        </dgm:presLayoutVars>
      </dgm:prSet>
      <dgm:spPr/>
    </dgm:pt>
    <dgm:pt modelId="{B57D17C5-4D56-4181-AA07-A5F9155C663E}" type="pres">
      <dgm:prSet presAssocID="{DBCD56C8-ED46-441C-B540-63DFD5D35AAA}" presName="txSpace" presStyleCnt="0"/>
      <dgm:spPr/>
    </dgm:pt>
    <dgm:pt modelId="{4105AEDA-D6E5-4C37-99D8-646E49A625C7}" type="pres">
      <dgm:prSet presAssocID="{DBCD56C8-ED46-441C-B540-63DFD5D35AAA}" presName="desTx" presStyleLbl="revTx" presStyleIdx="5" presStyleCnt="6">
        <dgm:presLayoutVars/>
      </dgm:prSet>
      <dgm:spPr/>
    </dgm:pt>
  </dgm:ptLst>
  <dgm:cxnLst>
    <dgm:cxn modelId="{5613A100-59E7-4596-B009-5C03C8B87D87}" srcId="{3FD0B40C-8F4B-4CCC-88DE-D0601E3A95AE}" destId="{611862FB-76D8-48BB-8345-3F75E956D391}" srcOrd="0" destOrd="0" parTransId="{7D794571-DB10-4F78-8392-C0A4A05F8474}" sibTransId="{33BA7254-9DD1-4E5B-8CF6-C2DD4A195B22}"/>
    <dgm:cxn modelId="{6CD37005-7903-430F-A813-179A182E71B2}" srcId="{3FD0B40C-8F4B-4CCC-88DE-D0601E3A95AE}" destId="{DBCD56C8-ED46-441C-B540-63DFD5D35AAA}" srcOrd="2" destOrd="0" parTransId="{2E72993A-7653-46CE-877F-107737F40F56}" sibTransId="{68BAB034-8E85-46EA-8CB0-C9B980A2E870}"/>
    <dgm:cxn modelId="{17F5FF2A-CA0C-4C71-AAC5-A81AF69D4B07}" type="presOf" srcId="{611862FB-76D8-48BB-8345-3F75E956D391}" destId="{86558222-9B89-4D3C-8564-D420E02ECE93}" srcOrd="0" destOrd="0" presId="urn:microsoft.com/office/officeart/2018/2/layout/IconLabelDescriptionList"/>
    <dgm:cxn modelId="{C590CA31-EABB-451A-B371-171A23D678D2}" type="presOf" srcId="{8F62237E-11BA-4D75-B78C-78C3084A3170}" destId="{B94F83B8-0E44-4838-9D0B-03A49F77A5EF}" srcOrd="0" destOrd="0" presId="urn:microsoft.com/office/officeart/2018/2/layout/IconLabelDescriptionList"/>
    <dgm:cxn modelId="{D355AC5B-A5C8-4E57-A28C-E01E56230DB9}" srcId="{3FD0B40C-8F4B-4CCC-88DE-D0601E3A95AE}" destId="{8F62237E-11BA-4D75-B78C-78C3084A3170}" srcOrd="1" destOrd="0" parTransId="{D8975DF3-C170-4A64-A694-328271498542}" sibTransId="{960BBD97-5ABD-4ED3-BF7C-5E5CE988B44E}"/>
    <dgm:cxn modelId="{DA1E4160-1EA8-4529-A375-C4AA9D1FB4CA}" type="presOf" srcId="{3FD0B40C-8F4B-4CCC-88DE-D0601E3A95AE}" destId="{F4958868-8EB4-406C-8D84-9E245F7DA432}" srcOrd="0" destOrd="0" presId="urn:microsoft.com/office/officeart/2018/2/layout/IconLabelDescriptionList"/>
    <dgm:cxn modelId="{A1F6DB71-D6AE-42A0-88B2-F14F1B30ECF9}" type="presOf" srcId="{F6A72011-90D2-4434-B719-5B4EA6ADD1A0}" destId="{4105AEDA-D6E5-4C37-99D8-646E49A625C7}" srcOrd="0" destOrd="0" presId="urn:microsoft.com/office/officeart/2018/2/layout/IconLabelDescriptionList"/>
    <dgm:cxn modelId="{88329173-4F43-4844-A9AF-386F382D3B58}" srcId="{DBCD56C8-ED46-441C-B540-63DFD5D35AAA}" destId="{F6A72011-90D2-4434-B719-5B4EA6ADD1A0}" srcOrd="0" destOrd="0" parTransId="{FAF324A0-CF3C-4049-9AAC-D2B706A8BA43}" sibTransId="{4D7D06B8-6A24-4198-99D9-0AF2A5702A7D}"/>
    <dgm:cxn modelId="{7A4D1DDF-AD08-4A72-ACB7-F1A5F6FA7C9F}" type="presOf" srcId="{DBCD56C8-ED46-441C-B540-63DFD5D35AAA}" destId="{3D52CA2D-CE59-41E6-8CFD-5C4DBFA95272}" srcOrd="0" destOrd="0" presId="urn:microsoft.com/office/officeart/2018/2/layout/IconLabelDescriptionList"/>
    <dgm:cxn modelId="{95C6885B-6F26-40BD-A1AA-EAA7B196BC08}" type="presParOf" srcId="{F4958868-8EB4-406C-8D84-9E245F7DA432}" destId="{A4B1567C-9806-46CC-8598-10939E036BCF}" srcOrd="0" destOrd="0" presId="urn:microsoft.com/office/officeart/2018/2/layout/IconLabelDescriptionList"/>
    <dgm:cxn modelId="{2DE4E1E0-579B-4B5A-9C6A-9128418FF232}" type="presParOf" srcId="{A4B1567C-9806-46CC-8598-10939E036BCF}" destId="{F424115D-2E22-4815-AEFD-506206D87AA1}" srcOrd="0" destOrd="0" presId="urn:microsoft.com/office/officeart/2018/2/layout/IconLabelDescriptionList"/>
    <dgm:cxn modelId="{CF20F573-C4C2-442A-8242-ADCCFD3E3D34}" type="presParOf" srcId="{A4B1567C-9806-46CC-8598-10939E036BCF}" destId="{4C18F6E8-750B-461C-B622-6B1D8C3F2677}" srcOrd="1" destOrd="0" presId="urn:microsoft.com/office/officeart/2018/2/layout/IconLabelDescriptionList"/>
    <dgm:cxn modelId="{AB285CF2-9829-4474-898A-80DBCB8FDA43}" type="presParOf" srcId="{A4B1567C-9806-46CC-8598-10939E036BCF}" destId="{86558222-9B89-4D3C-8564-D420E02ECE93}" srcOrd="2" destOrd="0" presId="urn:microsoft.com/office/officeart/2018/2/layout/IconLabelDescriptionList"/>
    <dgm:cxn modelId="{D4ABD437-8473-4666-8953-3A3412BCE56E}" type="presParOf" srcId="{A4B1567C-9806-46CC-8598-10939E036BCF}" destId="{1DCDA475-25CB-4421-B2DA-FA513D487872}" srcOrd="3" destOrd="0" presId="urn:microsoft.com/office/officeart/2018/2/layout/IconLabelDescriptionList"/>
    <dgm:cxn modelId="{28159283-7809-4F13-AC56-2C58DF4CCA7A}" type="presParOf" srcId="{A4B1567C-9806-46CC-8598-10939E036BCF}" destId="{A4CB9B78-A109-4D56-BB06-8650D1B00123}" srcOrd="4" destOrd="0" presId="urn:microsoft.com/office/officeart/2018/2/layout/IconLabelDescriptionList"/>
    <dgm:cxn modelId="{F39F3942-6D6F-45A1-BE48-B3F4CBCD0292}" type="presParOf" srcId="{F4958868-8EB4-406C-8D84-9E245F7DA432}" destId="{4C8F8F42-13DA-4908-8E4B-7AA6AA7C58C1}" srcOrd="1" destOrd="0" presId="urn:microsoft.com/office/officeart/2018/2/layout/IconLabelDescriptionList"/>
    <dgm:cxn modelId="{8ADA5367-3210-4888-B0E8-F51A3CCFB299}" type="presParOf" srcId="{F4958868-8EB4-406C-8D84-9E245F7DA432}" destId="{6AC4AABE-6114-4DB4-BBBC-4A0EA1A35C57}" srcOrd="2" destOrd="0" presId="urn:microsoft.com/office/officeart/2018/2/layout/IconLabelDescriptionList"/>
    <dgm:cxn modelId="{E2DF0FAB-3DE0-4DBB-B30A-BDF92DCC6516}" type="presParOf" srcId="{6AC4AABE-6114-4DB4-BBBC-4A0EA1A35C57}" destId="{2383BCA9-7F6D-4ADB-B49A-36D62798A795}" srcOrd="0" destOrd="0" presId="urn:microsoft.com/office/officeart/2018/2/layout/IconLabelDescriptionList"/>
    <dgm:cxn modelId="{D7CCCCB6-5B3A-4132-948D-E4A3D8BAAEDF}" type="presParOf" srcId="{6AC4AABE-6114-4DB4-BBBC-4A0EA1A35C57}" destId="{E6185C6D-9430-45E1-924C-B641D6A22F7D}" srcOrd="1" destOrd="0" presId="urn:microsoft.com/office/officeart/2018/2/layout/IconLabelDescriptionList"/>
    <dgm:cxn modelId="{EC8B0196-643E-49D1-A433-CEF04FF0DB34}" type="presParOf" srcId="{6AC4AABE-6114-4DB4-BBBC-4A0EA1A35C57}" destId="{B94F83B8-0E44-4838-9D0B-03A49F77A5EF}" srcOrd="2" destOrd="0" presId="urn:microsoft.com/office/officeart/2018/2/layout/IconLabelDescriptionList"/>
    <dgm:cxn modelId="{69A93791-59DD-46C7-86D7-7D2AB4792FDD}" type="presParOf" srcId="{6AC4AABE-6114-4DB4-BBBC-4A0EA1A35C57}" destId="{3F65938D-125E-4EC5-93C1-5A6415365631}" srcOrd="3" destOrd="0" presId="urn:microsoft.com/office/officeart/2018/2/layout/IconLabelDescriptionList"/>
    <dgm:cxn modelId="{DB727C5C-8362-4622-941A-C2D82A1356FC}" type="presParOf" srcId="{6AC4AABE-6114-4DB4-BBBC-4A0EA1A35C57}" destId="{DEB28722-E2C7-46D2-B7BD-EE7D30F09E5E}" srcOrd="4" destOrd="0" presId="urn:microsoft.com/office/officeart/2018/2/layout/IconLabelDescriptionList"/>
    <dgm:cxn modelId="{7B33D5FC-28EC-48CA-B670-63B85D5E2B75}" type="presParOf" srcId="{F4958868-8EB4-406C-8D84-9E245F7DA432}" destId="{C14F6A1E-D528-4437-BAE9-8DE8220FF477}" srcOrd="3" destOrd="0" presId="urn:microsoft.com/office/officeart/2018/2/layout/IconLabelDescriptionList"/>
    <dgm:cxn modelId="{9F46066B-CD5B-4CA6-8582-C4A0B3449D6D}" type="presParOf" srcId="{F4958868-8EB4-406C-8D84-9E245F7DA432}" destId="{6A16E4F9-E749-473A-9712-B021DAD1B17F}" srcOrd="4" destOrd="0" presId="urn:microsoft.com/office/officeart/2018/2/layout/IconLabelDescriptionList"/>
    <dgm:cxn modelId="{D3481F31-61BA-442B-9522-AE0526747082}" type="presParOf" srcId="{6A16E4F9-E749-473A-9712-B021DAD1B17F}" destId="{E5FC6586-4FD2-4A49-9FA2-BC54762E9F0D}" srcOrd="0" destOrd="0" presId="urn:microsoft.com/office/officeart/2018/2/layout/IconLabelDescriptionList"/>
    <dgm:cxn modelId="{0BC60D2E-8B5B-4E92-867A-7F60CD0298F5}" type="presParOf" srcId="{6A16E4F9-E749-473A-9712-B021DAD1B17F}" destId="{454136C2-8F55-4D92-9F96-9D6CFB300335}" srcOrd="1" destOrd="0" presId="urn:microsoft.com/office/officeart/2018/2/layout/IconLabelDescriptionList"/>
    <dgm:cxn modelId="{38B1DF37-B7BC-49B6-BED2-215C33512C3B}" type="presParOf" srcId="{6A16E4F9-E749-473A-9712-B021DAD1B17F}" destId="{3D52CA2D-CE59-41E6-8CFD-5C4DBFA95272}" srcOrd="2" destOrd="0" presId="urn:microsoft.com/office/officeart/2018/2/layout/IconLabelDescriptionList"/>
    <dgm:cxn modelId="{595FD25D-8528-469C-A81D-92958434BCB0}" type="presParOf" srcId="{6A16E4F9-E749-473A-9712-B021DAD1B17F}" destId="{B57D17C5-4D56-4181-AA07-A5F9155C663E}" srcOrd="3" destOrd="0" presId="urn:microsoft.com/office/officeart/2018/2/layout/IconLabelDescriptionList"/>
    <dgm:cxn modelId="{B5164DEF-02B7-4ABF-A545-0AA690503760}" type="presParOf" srcId="{6A16E4F9-E749-473A-9712-B021DAD1B17F}" destId="{4105AEDA-D6E5-4C37-99D8-646E49A625C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A725A-73C9-40B5-BE66-D3CC8904F40A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88538-3127-4ADB-9637-9B33CA53FCBC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66858-B3DA-481E-A4F2-C139500F7C5D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do they do for applications?</a:t>
          </a:r>
        </a:p>
      </dsp:txBody>
      <dsp:txXfrm>
        <a:off x="1697693" y="796176"/>
        <a:ext cx="4568317" cy="1469864"/>
      </dsp:txXfrm>
    </dsp:sp>
    <dsp:sp modelId="{9FF8C74A-D612-4951-8767-AAD9C16F5ECC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E8A17-1D48-4C36-8401-9FB92C101AC8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4AC6F-9342-4CF7-B686-42812D2D50B2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 would we want to use an API?</a:t>
          </a:r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F4C5B-877C-4008-AA45-188B61B705F4}">
      <dsp:nvSpPr>
        <dsp:cNvPr id="0" name=""/>
        <dsp:cNvSpPr/>
      </dsp:nvSpPr>
      <dsp:spPr>
        <a:xfrm>
          <a:off x="746622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F133D-269D-4F1A-B387-36751F71108E}">
      <dsp:nvSpPr>
        <dsp:cNvPr id="0" name=""/>
        <dsp:cNvSpPr/>
      </dsp:nvSpPr>
      <dsp:spPr>
        <a:xfrm>
          <a:off x="3489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Representational State Transfer (REST or RESTful) API</a:t>
          </a:r>
        </a:p>
      </dsp:txBody>
      <dsp:txXfrm>
        <a:off x="3489" y="1622288"/>
        <a:ext cx="2286562" cy="632377"/>
      </dsp:txXfrm>
    </dsp:sp>
    <dsp:sp modelId="{4B024BDD-955E-4324-8C7F-82F282DD0EAB}">
      <dsp:nvSpPr>
        <dsp:cNvPr id="0" name=""/>
        <dsp:cNvSpPr/>
      </dsp:nvSpPr>
      <dsp:spPr>
        <a:xfrm>
          <a:off x="3489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Fast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Reliable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Widely adopted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Simple!</a:t>
          </a:r>
        </a:p>
      </dsp:txBody>
      <dsp:txXfrm>
        <a:off x="3489" y="2307515"/>
        <a:ext cx="2286562" cy="1043357"/>
      </dsp:txXfrm>
    </dsp:sp>
    <dsp:sp modelId="{F347048F-51CE-4CD5-A5F8-D65E0A04DA69}">
      <dsp:nvSpPr>
        <dsp:cNvPr id="0" name=""/>
        <dsp:cNvSpPr/>
      </dsp:nvSpPr>
      <dsp:spPr>
        <a:xfrm>
          <a:off x="3433333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2BB62-9F5E-4E8D-9D05-490968837E54}">
      <dsp:nvSpPr>
        <dsp:cNvPr id="0" name=""/>
        <dsp:cNvSpPr/>
      </dsp:nvSpPr>
      <dsp:spPr>
        <a:xfrm>
          <a:off x="2690200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Simple Object Access Protocol (SOAP)</a:t>
          </a:r>
        </a:p>
      </dsp:txBody>
      <dsp:txXfrm>
        <a:off x="2690200" y="1622288"/>
        <a:ext cx="2286562" cy="632377"/>
      </dsp:txXfrm>
    </dsp:sp>
    <dsp:sp modelId="{A9119D32-C5F9-4E5A-BF34-4DDD05C75BB6}">
      <dsp:nvSpPr>
        <dsp:cNvPr id="0" name=""/>
        <dsp:cNvSpPr/>
      </dsp:nvSpPr>
      <dsp:spPr>
        <a:xfrm>
          <a:off x="2690200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in some OT network appliances</a:t>
          </a:r>
        </a:p>
      </dsp:txBody>
      <dsp:txXfrm>
        <a:off x="2690200" y="2307515"/>
        <a:ext cx="2286562" cy="1043357"/>
      </dsp:txXfrm>
    </dsp:sp>
    <dsp:sp modelId="{A33A7943-9992-403D-9768-1CFD0BA552BC}">
      <dsp:nvSpPr>
        <dsp:cNvPr id="0" name=""/>
        <dsp:cNvSpPr/>
      </dsp:nvSpPr>
      <dsp:spPr>
        <a:xfrm>
          <a:off x="6120044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67DCD-79E7-4EF8-998F-72CC7D5D9654}">
      <dsp:nvSpPr>
        <dsp:cNvPr id="0" name=""/>
        <dsp:cNvSpPr/>
      </dsp:nvSpPr>
      <dsp:spPr>
        <a:xfrm>
          <a:off x="5376911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Browser API</a:t>
          </a:r>
        </a:p>
      </dsp:txBody>
      <dsp:txXfrm>
        <a:off x="5376911" y="1622288"/>
        <a:ext cx="2286562" cy="632377"/>
      </dsp:txXfrm>
    </dsp:sp>
    <dsp:sp modelId="{29D04CBC-C87B-436C-9BC6-B2F3EA31BD92}">
      <dsp:nvSpPr>
        <dsp:cNvPr id="0" name=""/>
        <dsp:cNvSpPr/>
      </dsp:nvSpPr>
      <dsp:spPr>
        <a:xfrm>
          <a:off x="5376911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31785-3832-4DAD-B831-C36129FB8D54}">
      <dsp:nvSpPr>
        <dsp:cNvPr id="0" name=""/>
        <dsp:cNvSpPr/>
      </dsp:nvSpPr>
      <dsp:spPr>
        <a:xfrm>
          <a:off x="8806755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8F832-32FD-4FF6-8B61-F81F1370EAFA}">
      <dsp:nvSpPr>
        <dsp:cNvPr id="0" name=""/>
        <dsp:cNvSpPr/>
      </dsp:nvSpPr>
      <dsp:spPr>
        <a:xfrm>
          <a:off x="8063622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iOS/Android API</a:t>
          </a:r>
        </a:p>
      </dsp:txBody>
      <dsp:txXfrm>
        <a:off x="8063622" y="1622288"/>
        <a:ext cx="2286562" cy="632377"/>
      </dsp:txXfrm>
    </dsp:sp>
    <dsp:sp modelId="{DB1D72CB-F7CB-4456-A6D5-B8615DBDB4CE}">
      <dsp:nvSpPr>
        <dsp:cNvPr id="0" name=""/>
        <dsp:cNvSpPr/>
      </dsp:nvSpPr>
      <dsp:spPr>
        <a:xfrm>
          <a:off x="8063622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Allows developers the tools they need to utilize local resources in their own programs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Notification API calls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Camera activation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Media integration</a:t>
          </a:r>
        </a:p>
      </dsp:txBody>
      <dsp:txXfrm>
        <a:off x="8063622" y="2307515"/>
        <a:ext cx="2286562" cy="1043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2C335-B76A-42FE-9F32-077901CB9A13}">
      <dsp:nvSpPr>
        <dsp:cNvPr id="0" name=""/>
        <dsp:cNvSpPr/>
      </dsp:nvSpPr>
      <dsp:spPr>
        <a:xfrm>
          <a:off x="0" y="495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39846-1A1E-4D5B-962A-A587AC31C29B}">
      <dsp:nvSpPr>
        <dsp:cNvPr id="0" name=""/>
        <dsp:cNvSpPr/>
      </dsp:nvSpPr>
      <dsp:spPr>
        <a:xfrm>
          <a:off x="350748" y="261382"/>
          <a:ext cx="637724" cy="637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6A93A-04FC-4F61-B4A2-B81E2E41D304}">
      <dsp:nvSpPr>
        <dsp:cNvPr id="0" name=""/>
        <dsp:cNvSpPr/>
      </dsp:nvSpPr>
      <dsp:spPr>
        <a:xfrm>
          <a:off x="1339221" y="495"/>
          <a:ext cx="46591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Android</a:t>
          </a:r>
        </a:p>
      </dsp:txBody>
      <dsp:txXfrm>
        <a:off x="1339221" y="495"/>
        <a:ext cx="4659153" cy="1159498"/>
      </dsp:txXfrm>
    </dsp:sp>
    <dsp:sp modelId="{FB3AAE71-70CD-4DD7-BB18-F3C01D2EFBEF}">
      <dsp:nvSpPr>
        <dsp:cNvPr id="0" name=""/>
        <dsp:cNvSpPr/>
      </dsp:nvSpPr>
      <dsp:spPr>
        <a:xfrm>
          <a:off x="5998374" y="495"/>
          <a:ext cx="4355300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Kotlin</a:t>
          </a:r>
        </a:p>
      </dsp:txBody>
      <dsp:txXfrm>
        <a:off x="5998374" y="495"/>
        <a:ext cx="4355300" cy="1159498"/>
      </dsp:txXfrm>
    </dsp:sp>
    <dsp:sp modelId="{F842B66C-EFA3-48A5-9772-62AC563A9705}">
      <dsp:nvSpPr>
        <dsp:cNvPr id="0" name=""/>
        <dsp:cNvSpPr/>
      </dsp:nvSpPr>
      <dsp:spPr>
        <a:xfrm>
          <a:off x="0" y="1449869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6238E-46F8-4D86-A9A1-04A29EFDEB06}">
      <dsp:nvSpPr>
        <dsp:cNvPr id="0" name=""/>
        <dsp:cNvSpPr/>
      </dsp:nvSpPr>
      <dsp:spPr>
        <a:xfrm>
          <a:off x="350748" y="1710756"/>
          <a:ext cx="637724" cy="6377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70933-3D8A-473A-AF72-8D7E845E8D81}">
      <dsp:nvSpPr>
        <dsp:cNvPr id="0" name=""/>
        <dsp:cNvSpPr/>
      </dsp:nvSpPr>
      <dsp:spPr>
        <a:xfrm>
          <a:off x="1339221" y="1449869"/>
          <a:ext cx="46591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Apple iOS</a:t>
          </a:r>
        </a:p>
      </dsp:txBody>
      <dsp:txXfrm>
        <a:off x="1339221" y="1449869"/>
        <a:ext cx="4659153" cy="1159498"/>
      </dsp:txXfrm>
    </dsp:sp>
    <dsp:sp modelId="{683F9328-DA40-4E98-AD23-7B31A19B7C37}">
      <dsp:nvSpPr>
        <dsp:cNvPr id="0" name=""/>
        <dsp:cNvSpPr/>
      </dsp:nvSpPr>
      <dsp:spPr>
        <a:xfrm>
          <a:off x="5998374" y="1449869"/>
          <a:ext cx="4355300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SWIFT</a:t>
          </a:r>
        </a:p>
      </dsp:txBody>
      <dsp:txXfrm>
        <a:off x="5998374" y="1449869"/>
        <a:ext cx="4355300" cy="1159498"/>
      </dsp:txXfrm>
    </dsp:sp>
    <dsp:sp modelId="{B0E28B88-79DF-43AE-A874-A6CB11CE280F}">
      <dsp:nvSpPr>
        <dsp:cNvPr id="0" name=""/>
        <dsp:cNvSpPr/>
      </dsp:nvSpPr>
      <dsp:spPr>
        <a:xfrm>
          <a:off x="0" y="2899242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B0BC9-94CE-4FCD-B914-6CA1741C7BC1}">
      <dsp:nvSpPr>
        <dsp:cNvPr id="0" name=""/>
        <dsp:cNvSpPr/>
      </dsp:nvSpPr>
      <dsp:spPr>
        <a:xfrm>
          <a:off x="350748" y="3160129"/>
          <a:ext cx="637724" cy="6377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94AC1-D9B4-4B41-BDEF-6D31242EF26C}">
      <dsp:nvSpPr>
        <dsp:cNvPr id="0" name=""/>
        <dsp:cNvSpPr/>
      </dsp:nvSpPr>
      <dsp:spPr>
        <a:xfrm>
          <a:off x="1339221" y="2899242"/>
          <a:ext cx="90144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Both have access to device APIs!</a:t>
          </a:r>
        </a:p>
      </dsp:txBody>
      <dsp:txXfrm>
        <a:off x="1339221" y="2899242"/>
        <a:ext cx="9014453" cy="1159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21B3D-5F9F-459F-8C8B-160D72E1F941}">
      <dsp:nvSpPr>
        <dsp:cNvPr id="0" name=""/>
        <dsp:cNvSpPr/>
      </dsp:nvSpPr>
      <dsp:spPr>
        <a:xfrm>
          <a:off x="2070735" y="342"/>
          <a:ext cx="8282940" cy="18920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480588" rIns="160712" bIns="4805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Windows uses this for Single Sign On (SSO)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Integrates with Windows domain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Optimized for enterprise security</a:t>
          </a:r>
        </a:p>
      </dsp:txBody>
      <dsp:txXfrm>
        <a:off x="2070735" y="342"/>
        <a:ext cx="8282940" cy="1892079"/>
      </dsp:txXfrm>
    </dsp:sp>
    <dsp:sp modelId="{ECE582CB-1189-4813-96DC-830D805A3E4F}">
      <dsp:nvSpPr>
        <dsp:cNvPr id="0" name=""/>
        <dsp:cNvSpPr/>
      </dsp:nvSpPr>
      <dsp:spPr>
        <a:xfrm>
          <a:off x="0" y="342"/>
          <a:ext cx="2070735" cy="189207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86895" rIns="109576" bIns="18689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 Assertion Markup Language (SAML)</a:t>
          </a:r>
        </a:p>
      </dsp:txBody>
      <dsp:txXfrm>
        <a:off x="0" y="342"/>
        <a:ext cx="2070735" cy="1892079"/>
      </dsp:txXfrm>
    </dsp:sp>
    <dsp:sp modelId="{CE55CFB0-1B1C-4ADB-81CF-CA64F2BFDE85}">
      <dsp:nvSpPr>
        <dsp:cNvPr id="0" name=""/>
        <dsp:cNvSpPr/>
      </dsp:nvSpPr>
      <dsp:spPr>
        <a:xfrm>
          <a:off x="2070735" y="2005946"/>
          <a:ext cx="8282940" cy="1892079"/>
        </a:xfrm>
        <a:prstGeom prst="rect">
          <a:avLst/>
        </a:prstGeom>
        <a:solidFill>
          <a:schemeClr val="accent2">
            <a:tint val="40000"/>
            <a:alpha val="90000"/>
            <a:hueOff val="-957465"/>
            <a:satOff val="-11655"/>
            <a:lumOff val="-251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957465"/>
              <a:satOff val="-11655"/>
              <a:lumOff val="-25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480588" rIns="160712" bIns="4805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Optimized for mobile applications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Uses API calls itself!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Tends to play better with mobile &amp; lightweight IoT environments</a:t>
          </a:r>
        </a:p>
      </dsp:txBody>
      <dsp:txXfrm>
        <a:off x="2070735" y="2005946"/>
        <a:ext cx="8282940" cy="1892079"/>
      </dsp:txXfrm>
    </dsp:sp>
    <dsp:sp modelId="{5CC9A84A-F44F-4C98-B764-9171D37FB8DE}">
      <dsp:nvSpPr>
        <dsp:cNvPr id="0" name=""/>
        <dsp:cNvSpPr/>
      </dsp:nvSpPr>
      <dsp:spPr>
        <a:xfrm>
          <a:off x="0" y="2005946"/>
          <a:ext cx="2070735" cy="1892079"/>
        </a:xfrm>
        <a:prstGeom prst="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86895" rIns="109576" bIns="18689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Oauth</a:t>
          </a:r>
        </a:p>
      </dsp:txBody>
      <dsp:txXfrm>
        <a:off x="0" y="2005946"/>
        <a:ext cx="2070735" cy="1892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4115D-2E22-4815-AEFD-506206D87AA1}">
      <dsp:nvSpPr>
        <dsp:cNvPr id="0" name=""/>
        <dsp:cNvSpPr/>
      </dsp:nvSpPr>
      <dsp:spPr>
        <a:xfrm>
          <a:off x="4228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58222-9B89-4D3C-8564-D420E02ECE93}">
      <dsp:nvSpPr>
        <dsp:cNvPr id="0" name=""/>
        <dsp:cNvSpPr/>
      </dsp:nvSpPr>
      <dsp:spPr>
        <a:xfrm>
          <a:off x="4228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Allows one application to validate itself with another application</a:t>
          </a:r>
        </a:p>
      </dsp:txBody>
      <dsp:txXfrm>
        <a:off x="4228" y="2197795"/>
        <a:ext cx="3088125" cy="463218"/>
      </dsp:txXfrm>
    </dsp:sp>
    <dsp:sp modelId="{A4CB9B78-A109-4D56-BB06-8650D1B00123}">
      <dsp:nvSpPr>
        <dsp:cNvPr id="0" name=""/>
        <dsp:cNvSpPr/>
      </dsp:nvSpPr>
      <dsp:spPr>
        <a:xfrm>
          <a:off x="4228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3BCA9-7F6D-4ADB-B49A-36D62798A795}">
      <dsp:nvSpPr>
        <dsp:cNvPr id="0" name=""/>
        <dsp:cNvSpPr/>
      </dsp:nvSpPr>
      <dsp:spPr>
        <a:xfrm>
          <a:off x="3632774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F83B8-0E44-4838-9D0B-03A49F77A5EF}">
      <dsp:nvSpPr>
        <dsp:cNvPr id="0" name=""/>
        <dsp:cNvSpPr/>
      </dsp:nvSpPr>
      <dsp:spPr>
        <a:xfrm>
          <a:off x="3632774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Uses tokens for authentication</a:t>
          </a:r>
        </a:p>
      </dsp:txBody>
      <dsp:txXfrm>
        <a:off x="3632774" y="2197795"/>
        <a:ext cx="3088125" cy="463218"/>
      </dsp:txXfrm>
    </dsp:sp>
    <dsp:sp modelId="{DEB28722-E2C7-46D2-B7BD-EE7D30F09E5E}">
      <dsp:nvSpPr>
        <dsp:cNvPr id="0" name=""/>
        <dsp:cNvSpPr/>
      </dsp:nvSpPr>
      <dsp:spPr>
        <a:xfrm>
          <a:off x="3632774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C6586-4FD2-4A49-9FA2-BC54762E9F0D}">
      <dsp:nvSpPr>
        <dsp:cNvPr id="0" name=""/>
        <dsp:cNvSpPr/>
      </dsp:nvSpPr>
      <dsp:spPr>
        <a:xfrm>
          <a:off x="7261321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2CA2D-CE59-41E6-8CFD-5C4DBFA95272}">
      <dsp:nvSpPr>
        <dsp:cNvPr id="0" name=""/>
        <dsp:cNvSpPr/>
      </dsp:nvSpPr>
      <dsp:spPr>
        <a:xfrm>
          <a:off x="7261321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We give applications permission to play with other applications via Oauth</a:t>
          </a:r>
        </a:p>
      </dsp:txBody>
      <dsp:txXfrm>
        <a:off x="7261321" y="2197795"/>
        <a:ext cx="3088125" cy="463218"/>
      </dsp:txXfrm>
    </dsp:sp>
    <dsp:sp modelId="{4105AEDA-D6E5-4C37-99D8-646E49A625C7}">
      <dsp:nvSpPr>
        <dsp:cNvPr id="0" name=""/>
        <dsp:cNvSpPr/>
      </dsp:nvSpPr>
      <dsp:spPr>
        <a:xfrm>
          <a:off x="7261321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Think of it like a valet for your apps!</a:t>
          </a:r>
        </a:p>
      </dsp:txBody>
      <dsp:txXfrm>
        <a:off x="7261321" y="2697435"/>
        <a:ext cx="3088125" cy="16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4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word on documentation – we should always start with the documentation when we go to program with an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9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take a look at what an API actually looks like in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1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that APIs facilitate information transfer, but we should keep in mind that the context of information retrieval can be oriented toward providing information to external requesters or local requesters.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15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0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keys are meant to be kept secret. Why? Because they include information related to one specific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8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buffer overflow, we can write arbitrary values that won’t be handled properly by memory which will lead to the execution of values by a system. This can lead to a complete compromise of a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because we got our executable onto the victim server, we don’t necessarily have a way to execute that file. So how do we do this? We will need to find a way to execute using another method. This means we need another vulnerability maybe.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53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point to make here about public key infrastructure is that you may need to use this method of keying if you intend to add a device to a network by physically verifying that device. This may be useful when adding components to a car.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5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piece for MAC is that access to a resource is based on the sensitivity label of the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57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81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32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JSON form providing us information through an API interface. So when we use an API to retrieve information, we will typically be grabbing that information from a formatted file like a JSON file. We can see from this JSON file that actually this looks kind of like a database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5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075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917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23494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978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108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87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6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1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2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8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55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9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0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70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hyperlink" Target="https://github.com/OWASP/owasp-masv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D0231D-066C-27D2-4115-3C235FD509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26" b="4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Introduction to Software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9896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Week 2 Day 4</a:t>
            </a:r>
          </a:p>
          <a:p>
            <a:pPr>
              <a:lnSpc>
                <a:spcPct val="90000"/>
              </a:lnSpc>
            </a:pPr>
            <a:r>
              <a:rPr lang="en-US" dirty="0"/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dirty="0"/>
              <a:t>for</a:t>
            </a:r>
          </a:p>
          <a:p>
            <a:pPr>
              <a:lnSpc>
                <a:spcPct val="90000"/>
              </a:lnSpc>
            </a:pPr>
            <a:r>
              <a:rPr lang="en-US" dirty="0"/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6C8F-A217-E6D1-0757-5DBA9ABF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Unrestricted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07C69-0B9A-E2A8-7C04-83C623F7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allow users to upload files or filetypes that shouldn’t be allowed.</a:t>
            </a:r>
          </a:p>
          <a:p>
            <a:pPr lvl="1"/>
            <a:r>
              <a:rPr lang="en-US" dirty="0"/>
              <a:t>Suppose we allow users to upload image files like .jpg, but we don’t validate input. This may lead to the upload of executable code to our back-end.</a:t>
            </a:r>
          </a:p>
        </p:txBody>
      </p:sp>
    </p:spTree>
    <p:extLst>
      <p:ext uri="{BB962C8B-B14F-4D97-AF65-F5344CB8AC3E}">
        <p14:creationId xmlns:p14="http://schemas.microsoft.com/office/powerpoint/2010/main" val="907815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E121-A69E-DB8C-D1F1-AB455B30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Mean We’re Breached?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984C2-97E8-0D21-51CE-465E34EED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yet!</a:t>
            </a:r>
          </a:p>
        </p:txBody>
      </p:sp>
    </p:spTree>
    <p:extLst>
      <p:ext uri="{BB962C8B-B14F-4D97-AF65-F5344CB8AC3E}">
        <p14:creationId xmlns:p14="http://schemas.microsoft.com/office/powerpoint/2010/main" val="1076235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DA10F5-1240-12B3-DA56-B12645D269B2}"/>
              </a:ext>
            </a:extLst>
          </p:cNvPr>
          <p:cNvSpPr/>
          <p:nvPr/>
        </p:nvSpPr>
        <p:spPr>
          <a:xfrm>
            <a:off x="7268308" y="1488831"/>
            <a:ext cx="3669323" cy="412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Malicious.exe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73ABD-13D7-2A65-000C-A625333D6C36}"/>
              </a:ext>
            </a:extLst>
          </p:cNvPr>
          <p:cNvSpPr txBox="1"/>
          <p:nvPr/>
        </p:nvSpPr>
        <p:spPr>
          <a:xfrm>
            <a:off x="8193906" y="1119499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Back-End Server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58C3DCD9-EB58-1362-B067-374EBF5667FB}"/>
              </a:ext>
            </a:extLst>
          </p:cNvPr>
          <p:cNvSpPr/>
          <p:nvPr/>
        </p:nvSpPr>
        <p:spPr>
          <a:xfrm>
            <a:off x="2672862" y="1488831"/>
            <a:ext cx="4501662" cy="127781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 Executable</a:t>
            </a:r>
          </a:p>
          <a:p>
            <a:pPr algn="ctr"/>
            <a:r>
              <a:rPr lang="en-US" dirty="0"/>
              <a:t>Malicious.exe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BE0A2076-3737-F8BD-05A2-1AA9639592B4}"/>
              </a:ext>
            </a:extLst>
          </p:cNvPr>
          <p:cNvSpPr/>
          <p:nvPr/>
        </p:nvSpPr>
        <p:spPr>
          <a:xfrm>
            <a:off x="2672862" y="4243754"/>
            <a:ext cx="4501662" cy="127781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Execution Method</a:t>
            </a:r>
          </a:p>
        </p:txBody>
      </p:sp>
    </p:spTree>
    <p:extLst>
      <p:ext uri="{BB962C8B-B14F-4D97-AF65-F5344CB8AC3E}">
        <p14:creationId xmlns:p14="http://schemas.microsoft.com/office/powerpoint/2010/main" val="68427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709F-C3ED-D116-A7E6-B82DB34A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Supply-Chain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05264-5E42-6704-6EF3-E4A5B1032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Sneak malicious code into our codebase?</a:t>
            </a:r>
          </a:p>
          <a:p>
            <a:pPr lvl="1"/>
            <a:r>
              <a:rPr lang="en-US" dirty="0"/>
              <a:t>Physically?</a:t>
            </a:r>
          </a:p>
          <a:p>
            <a:pPr lvl="2"/>
            <a:r>
              <a:rPr lang="en-US" dirty="0"/>
              <a:t>Insider threat?</a:t>
            </a:r>
          </a:p>
          <a:p>
            <a:pPr lvl="1"/>
            <a:r>
              <a:rPr lang="en-US" dirty="0"/>
              <a:t>Spoofed code-signing certificate?</a:t>
            </a:r>
          </a:p>
          <a:p>
            <a:pPr lvl="1"/>
            <a:r>
              <a:rPr lang="en-US" dirty="0"/>
              <a:t>Compromise legitimate user?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6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699F-004E-291E-571E-EF87485D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Common Vulnerabilities and Exposures (CVEs)</a:t>
            </a:r>
          </a:p>
        </p:txBody>
      </p:sp>
      <p:pic>
        <p:nvPicPr>
          <p:cNvPr id="5" name="Content Placeholder 4" descr="A picture containing text, software, web page, website&#10;&#10;Description automatically generated">
            <a:extLst>
              <a:ext uri="{FF2B5EF4-FFF2-40B4-BE49-F238E27FC236}">
                <a16:creationId xmlns:a16="http://schemas.microsoft.com/office/drawing/2014/main" id="{5BFD804B-8C7E-8092-3BBD-F26DBC4848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43468" y="2952377"/>
            <a:ext cx="9140487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2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8689-F79C-DE34-F60E-552CE640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Authentication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A fingerprint in black and white">
            <a:extLst>
              <a:ext uri="{FF2B5EF4-FFF2-40B4-BE49-F238E27FC236}">
                <a16:creationId xmlns:a16="http://schemas.microsoft.com/office/drawing/2014/main" id="{94126A3B-7AFD-DEF2-408F-5E024637E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3" r="29520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different types of authentication&#10;&#10;Description automatically generated">
            <a:extLst>
              <a:ext uri="{FF2B5EF4-FFF2-40B4-BE49-F238E27FC236}">
                <a16:creationId xmlns:a16="http://schemas.microsoft.com/office/drawing/2014/main" id="{E0036CDC-9FE8-8BC4-2919-E97C6D1E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98" y="967532"/>
            <a:ext cx="7384404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241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143D5-39C2-FEDE-7BD7-DF70F5B8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Public Key Infrastructure (PKI)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public key infrastructure&#10;&#10;Description automatically generated with medium confidence">
            <a:extLst>
              <a:ext uri="{FF2B5EF4-FFF2-40B4-BE49-F238E27FC236}">
                <a16:creationId xmlns:a16="http://schemas.microsoft.com/office/drawing/2014/main" id="{D025269F-1E75-4457-A576-861209B6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29" y="1438360"/>
            <a:ext cx="511375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95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8899-BFE3-8479-9CB2-D510611F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10-minute break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4ABB0468-E16C-398B-3732-BE2A80BF5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8" r="5" b="-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6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A finger pointing on a tablet with green neon lights">
            <a:extLst>
              <a:ext uri="{FF2B5EF4-FFF2-40B4-BE49-F238E27FC236}">
                <a16:creationId xmlns:a16="http://schemas.microsoft.com/office/drawing/2014/main" id="{85E3BB35-CB53-B751-858E-76622F5A1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97C07-E5EA-9A8C-7A0B-A855865D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4976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Last Session </a:t>
            </a:r>
            <a:r>
              <a:rPr lang="en-US" sz="5400" b="0" i="0" dirty="0"/>
              <a:t>Recap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5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AC626-3770-0B15-733B-1BC48FD1A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194" b="7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B400F-18D8-282E-A803-7D792B85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MAC, DAC, and RBAC</a:t>
            </a:r>
          </a:p>
        </p:txBody>
      </p:sp>
    </p:spTree>
    <p:extLst>
      <p:ext uri="{BB962C8B-B14F-4D97-AF65-F5344CB8AC3E}">
        <p14:creationId xmlns:p14="http://schemas.microsoft.com/office/powerpoint/2010/main" val="237196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CEC179-4E23-6FF4-634D-63477BEC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Mandatory Access Control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B40C12C9-51FA-66C8-3AF6-09B9D23DA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704D-8F75-ABF6-5FFB-A6A624C9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Mandatory Access Control (MAC)</a:t>
            </a:r>
          </a:p>
        </p:txBody>
      </p:sp>
      <p:pic>
        <p:nvPicPr>
          <p:cNvPr id="5" name="Picture 4" descr="A picture containing text, font, screenshot, logo&#10;&#10;Description automatically generated">
            <a:extLst>
              <a:ext uri="{FF2B5EF4-FFF2-40B4-BE49-F238E27FC236}">
                <a16:creationId xmlns:a16="http://schemas.microsoft.com/office/drawing/2014/main" id="{76625A65-A796-B482-1C4E-8F471E35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714" y="643463"/>
            <a:ext cx="6877360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1596-DB26-700F-9D7B-6A66AD7E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Discretionary Access Control (DAC)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A blurry image of a purple hexagon&#10;&#10;Description automatically generated with low confidence">
            <a:extLst>
              <a:ext uri="{FF2B5EF4-FFF2-40B4-BE49-F238E27FC236}">
                <a16:creationId xmlns:a16="http://schemas.microsoft.com/office/drawing/2014/main" id="{82908600-DC60-AAAF-D25D-5D3C8C432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81" r="33388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C9EC4-6B78-194A-AC32-8C532C85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DAC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584D6A3-7DA9-BC46-B30B-1418F063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895984"/>
            <a:ext cx="5562032" cy="29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9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1D63-850A-02BA-75E2-D88A090D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DAC In 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clipart, diagram&#10;&#10;Description automatically generated">
            <a:extLst>
              <a:ext uri="{FF2B5EF4-FFF2-40B4-BE49-F238E27FC236}">
                <a16:creationId xmlns:a16="http://schemas.microsoft.com/office/drawing/2014/main" id="{B4703A41-E3E6-B417-3819-A44A3414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798648"/>
            <a:ext cx="5562032" cy="31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13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D00E-953D-5EFE-9C7C-EF528B6D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Linux permissions in practice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36681-44AC-3606-07A9-22424871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0" y="1147408"/>
            <a:ext cx="6921364" cy="45680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561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DBB-26AC-8ABB-1CE7-ADD97F0A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Role Based Access Control (RBAC)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role-based access control&#10;&#10;Description automatically generated with low confidence">
            <a:extLst>
              <a:ext uri="{FF2B5EF4-FFF2-40B4-BE49-F238E27FC236}">
                <a16:creationId xmlns:a16="http://schemas.microsoft.com/office/drawing/2014/main" id="{D17EAB65-BC68-8CBE-1581-A5C90DC8F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11" r="12616" b="1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0A1DB-9E5A-D0BE-33CC-6D64BC48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RBAC In 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0615D1A7-75ED-9E14-74B3-68FD8F2A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506618"/>
            <a:ext cx="5562032" cy="36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0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611CD-6F74-4320-D3D6-39C58025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6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/>
              <a:t>Pentesting Methodology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85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E9FA19AC-E9CD-85C1-9052-7279C81C0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Questions From Last Session?</a:t>
            </a:r>
          </a:p>
        </p:txBody>
      </p: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22D8BE2-EFBF-A6DD-B6B7-26D57F1D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38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EE3E0-8ADA-30BC-0805-F84168D4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/>
              <a:t>Standards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5F6F-07A0-ADA4-55B6-BF930943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OWASP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429AB054-06C2-7BF6-9A58-9B9B11B6A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" r="1" b="1"/>
          <a:stretch/>
        </p:blipFill>
        <p:spPr>
          <a:xfrm>
            <a:off x="1169349" y="695008"/>
            <a:ext cx="9845346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18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4B01-2089-A64F-01C4-3551850C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OWASP Top 10 </a:t>
            </a:r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9856AC08-FC06-9729-BC3B-898F99D4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06" y="1198092"/>
            <a:ext cx="9149952" cy="25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48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334C-D149-3617-B431-80FF439A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Mobile Application Security Verification Standard (MASVS)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6E59E-F08A-8B21-4B4D-F60FDA28A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tx1"/>
                </a:solidFill>
                <a:hlinkClick r:id="rId4"/>
              </a:rPr>
              <a:t>https://github.com/OWASP/owasp-masvs/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Graphic 6" descr="Direction">
            <a:extLst>
              <a:ext uri="{FF2B5EF4-FFF2-40B4-BE49-F238E27FC236}">
                <a16:creationId xmlns:a16="http://schemas.microsoft.com/office/drawing/2014/main" id="{269235DE-5326-FB0A-0A9E-47ADA26E6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B4FE9B7-1332-6316-4CED-48B8A7C69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" r="507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8ADED2D-0D5A-6A00-9FA4-4D608733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DADADA"/>
                </a:solidFill>
              </a:rPr>
              <a:t>NIST Cybersecurity Framework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50E7C093-FFA8-1ED0-3D8A-7C195563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01" y="1438360"/>
            <a:ext cx="4779207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7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4F0FC-D544-D489-9D9E-DB91F085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Application Programming Interface (APIs)</a:t>
            </a:r>
          </a:p>
        </p:txBody>
      </p:sp>
    </p:spTree>
    <p:extLst>
      <p:ext uri="{BB962C8B-B14F-4D97-AF65-F5344CB8AC3E}">
        <p14:creationId xmlns:p14="http://schemas.microsoft.com/office/powerpoint/2010/main" val="2237856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3439-69E9-F1FE-B8F7-605B4B8E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Application Programming Interfaces (APIs)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6215A5-A15A-A7FD-370F-19B37B44CE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78541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4189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876669-4C9F-637A-0EC6-B9DB2389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519294"/>
            <a:ext cx="10322734" cy="3819412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1949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72C-E34F-ACFC-2C46-F6B2C8C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683-AEEF-921F-EA2D-6BBA9134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Discretionary Access Control (DAC)</a:t>
            </a:r>
          </a:p>
          <a:p>
            <a:pPr lvl="1"/>
            <a:r>
              <a:rPr lang="en-US" dirty="0"/>
              <a:t>A method of access control provisioned by an administrator</a:t>
            </a:r>
          </a:p>
          <a:p>
            <a:r>
              <a:rPr lang="en-US" dirty="0"/>
              <a:t>Mandatory Access Control (MAC)</a:t>
            </a:r>
          </a:p>
          <a:p>
            <a:pPr lvl="1"/>
            <a:r>
              <a:rPr lang="en-US" dirty="0"/>
              <a:t>Access control provisioned by data labeling</a:t>
            </a:r>
          </a:p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Refers to the process of verifying a user’s identity.</a:t>
            </a:r>
          </a:p>
          <a:p>
            <a:r>
              <a:rPr lang="en-US" dirty="0"/>
              <a:t>Denial of Service</a:t>
            </a:r>
          </a:p>
          <a:p>
            <a:pPr lvl="1"/>
            <a:r>
              <a:rPr lang="en-US" dirty="0"/>
              <a:t>A forced outage of a service based on a misconfiguration or a concerted effort</a:t>
            </a:r>
          </a:p>
        </p:txBody>
      </p:sp>
    </p:spTree>
    <p:extLst>
      <p:ext uri="{BB962C8B-B14F-4D97-AF65-F5344CB8AC3E}">
        <p14:creationId xmlns:p14="http://schemas.microsoft.com/office/powerpoint/2010/main" val="1671539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7F52AD17-B22B-86DF-3066-B23150D4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003158"/>
            <a:ext cx="10322734" cy="4851684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7607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5AE2-1718-9DEE-EB8B-C8D6D858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Common API Protocols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198F6C-00BC-9FFC-A1E1-0C70B496A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4278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3047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67749FB-3338-5D3D-4AB2-7E19161C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50" y="1124712"/>
            <a:ext cx="5024700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08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6F162-0520-4F35-81C7-E55520C0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dirty="0">
                <a:solidFill>
                  <a:srgbClr val="DADADA"/>
                </a:solidFill>
              </a:rPr>
              <a:t>API Similarities</a:t>
            </a: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E7F754C-9343-4B29-6B81-5474334F6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6" b="13578"/>
          <a:stretch/>
        </p:blipFill>
        <p:spPr>
          <a:xfrm>
            <a:off x="1380489" y="1438378"/>
            <a:ext cx="5562032" cy="38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utoradiogram on white paper">
            <a:extLst>
              <a:ext uri="{FF2B5EF4-FFF2-40B4-BE49-F238E27FC236}">
                <a16:creationId xmlns:a16="http://schemas.microsoft.com/office/drawing/2014/main" id="{F67A1A16-D616-C42D-174A-DCEFE7B72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6991D-1189-D333-F014-64C190A8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HTTP/Web API</a:t>
            </a:r>
          </a:p>
        </p:txBody>
      </p:sp>
    </p:spTree>
    <p:extLst>
      <p:ext uri="{BB962C8B-B14F-4D97-AF65-F5344CB8AC3E}">
        <p14:creationId xmlns:p14="http://schemas.microsoft.com/office/powerpoint/2010/main" val="15487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8055C-DB38-EB4B-6669-F605D6529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r"/>
            <a:r>
              <a:rPr lang="en-US"/>
              <a:t>HTTP API Verbs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7EC0-36E5-FD32-3113-980C3CF7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HTTP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GET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POST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PUT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806608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A9B09-5002-4072-2245-008EFB3D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HTTP GET Header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4671443-2680-DA6E-F177-D84F2B66BF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80489" y="2191761"/>
            <a:ext cx="5562032" cy="23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4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50114-62A8-59B5-B6B1-EBE576F3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HTTP POST Header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E7776E4-5CA9-56DD-7084-87A6DFE12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" r="15376" b="3"/>
          <a:stretch/>
        </p:blipFill>
        <p:spPr>
          <a:xfrm>
            <a:off x="1380489" y="1438361"/>
            <a:ext cx="5562032" cy="38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31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04BA-EB83-D80E-3C87-76326E25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Weather API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87AB-82A6-389E-B548-03168208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4483290"/>
            <a:ext cx="6801612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https://rapidapi.com/weatherapi/api/weatherapi-com</a:t>
            </a:r>
          </a:p>
        </p:txBody>
      </p:sp>
    </p:spTree>
    <p:extLst>
      <p:ext uri="{BB962C8B-B14F-4D97-AF65-F5344CB8AC3E}">
        <p14:creationId xmlns:p14="http://schemas.microsoft.com/office/powerpoint/2010/main" val="543577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F2630B-6A70-6167-F37D-9783117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44" y="967532"/>
            <a:ext cx="5563511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55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673B-4032-63A1-8B3E-67F062E4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9C4D1-A05A-0B6D-064E-70098C08B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encryption</a:t>
            </a:r>
          </a:p>
          <a:p>
            <a:r>
              <a:rPr lang="en-US" dirty="0"/>
              <a:t>Arbitrary Code Injection</a:t>
            </a:r>
          </a:p>
          <a:p>
            <a:r>
              <a:rPr lang="en-US" dirty="0"/>
              <a:t>SQL Injection</a:t>
            </a:r>
          </a:p>
          <a:p>
            <a:r>
              <a:rPr lang="en-US" dirty="0"/>
              <a:t>Buffer Overflow</a:t>
            </a:r>
          </a:p>
          <a:p>
            <a:r>
              <a:rPr lang="en-US" dirty="0"/>
              <a:t>Lack of authorization/authorization circumvention</a:t>
            </a:r>
          </a:p>
          <a:p>
            <a:r>
              <a:rPr lang="en-US" dirty="0"/>
              <a:t>Unrestricted upload</a:t>
            </a:r>
          </a:p>
          <a:p>
            <a:r>
              <a:rPr lang="en-US" dirty="0"/>
              <a:t>Unvalidated inputs</a:t>
            </a:r>
          </a:p>
          <a:p>
            <a:r>
              <a:rPr lang="en-US" dirty="0"/>
              <a:t>Supply-Chain attacks</a:t>
            </a:r>
          </a:p>
        </p:txBody>
      </p:sp>
    </p:spTree>
    <p:extLst>
      <p:ext uri="{BB962C8B-B14F-4D97-AF65-F5344CB8AC3E}">
        <p14:creationId xmlns:p14="http://schemas.microsoft.com/office/powerpoint/2010/main" val="1436877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6" descr="Bees working on a honeycomb">
            <a:extLst>
              <a:ext uri="{FF2B5EF4-FFF2-40B4-BE49-F238E27FC236}">
                <a16:creationId xmlns:a16="http://schemas.microsoft.com/office/drawing/2014/main" id="{2AEAFD1D-26B8-32F9-932C-0C435FA04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2" r="1354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1F2F6-A693-9D54-BA57-AE9AD5A9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/>
              <a:t>Working With APIs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FBA20-173E-918B-0F30-1692E7BC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/>
              <a:t>Can be programmed</a:t>
            </a:r>
          </a:p>
          <a:p>
            <a:r>
              <a:rPr lang="en-US" sz="1800"/>
              <a:t>Can be used in a raw request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9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0F45-D4EE-FBE4-E7B3-3459FCC5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Programming Mobile Apps w/APIs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D26D74-E51F-9441-48F3-F62AEA848A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020905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0208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2DB6-429D-E49B-9A80-C51E2542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APIs vs. Web APIs</a:t>
            </a:r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0EC4A12-5510-0502-4B14-EB7B6C96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139" y="1005254"/>
            <a:ext cx="4847492" cy="4847492"/>
          </a:xfrm>
          <a:prstGeom prst="rect">
            <a:avLst/>
          </a:prstGeom>
        </p:spPr>
      </p:pic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8D815128-B200-61EF-244D-B2F10D0D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5971" y="1184031"/>
            <a:ext cx="4489938" cy="4489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B0B7EA-530D-65E9-3633-A4D62B72A072}"/>
              </a:ext>
            </a:extLst>
          </p:cNvPr>
          <p:cNvSpPr txBox="1"/>
          <p:nvPr/>
        </p:nvSpPr>
        <p:spPr>
          <a:xfrm>
            <a:off x="8964514" y="4935305"/>
            <a:ext cx="2146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Roll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Gyroscope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6E087F3-D011-777F-17A9-160F3DDCF44E}"/>
              </a:ext>
            </a:extLst>
          </p:cNvPr>
          <p:cNvSpPr/>
          <p:nvPr/>
        </p:nvSpPr>
        <p:spPr>
          <a:xfrm rot="824141">
            <a:off x="3402563" y="3873780"/>
            <a:ext cx="5460489" cy="1512306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Local API</a:t>
            </a:r>
          </a:p>
        </p:txBody>
      </p:sp>
    </p:spTree>
    <p:extLst>
      <p:ext uri="{BB962C8B-B14F-4D97-AF65-F5344CB8AC3E}">
        <p14:creationId xmlns:p14="http://schemas.microsoft.com/office/powerpoint/2010/main" val="1641567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6956-D458-3C7F-DF4D-2B9269281A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4800"/>
              <a:t>Mobile Device API Example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8E5BF4E-3B88-AC0C-23FA-E114501A1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06" y="1872900"/>
            <a:ext cx="9149952" cy="11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78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4ABB0468-E16C-398B-3732-BE2A80BF5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D8899-BFE3-8479-9CB2-D510611F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54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21925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D4FBC-E1A0-E8C6-7725-0B7F3F68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6" b="28488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9BB10-D953-4E3C-098C-14C06B31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753529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Securing APIs</a:t>
            </a:r>
          </a:p>
        </p:txBody>
      </p:sp>
    </p:spTree>
    <p:extLst>
      <p:ext uri="{BB962C8B-B14F-4D97-AF65-F5344CB8AC3E}">
        <p14:creationId xmlns:p14="http://schemas.microsoft.com/office/powerpoint/2010/main" val="19961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6257A-7C2C-3845-BE06-06A84416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SAML vs. Oauth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9AEB0C9-9C9F-8C5C-E976-35900154F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389469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29374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D03-BD03-DAC4-BD45-155F1658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l"/>
            <a:r>
              <a:rPr lang="en-US" sz="4200"/>
              <a:t>What is Oauth?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5274FD0-050A-DF16-2A61-FC89CDDB5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9" r="-3" b="8204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BD1586-A54C-2F5E-655F-1A2FDD09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Oauth	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742C1ED-2E3F-9CBF-B4FD-E2E0A6ABB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105500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58856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B30D-4E16-2D45-A6BF-9FF800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API Key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411802-6C10-63B2-4CCC-4C31FCB7B6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59424" y="640078"/>
            <a:ext cx="6473152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D8A8-50EA-6750-D5AD-298C9234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Code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227E9-5D55-E818-6021-CF3591B53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Mishandled execution permissions can lead to arbitrary code execution</a:t>
            </a:r>
          </a:p>
          <a:p>
            <a:pPr lvl="1"/>
            <a:r>
              <a:rPr lang="en-US" dirty="0"/>
              <a:t>Remote Code Execution (RCE)</a:t>
            </a:r>
          </a:p>
          <a:p>
            <a:pPr lvl="1"/>
            <a:r>
              <a:rPr lang="en-US" dirty="0"/>
              <a:t>Privilege Escalation (</a:t>
            </a:r>
            <a:r>
              <a:rPr lang="en-US" dirty="0" err="1"/>
              <a:t>Privesc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7302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 holding keys">
            <a:extLst>
              <a:ext uri="{FF2B5EF4-FFF2-40B4-BE49-F238E27FC236}">
                <a16:creationId xmlns:a16="http://schemas.microsoft.com/office/drawing/2014/main" id="{E65D158D-924C-42EB-BD0B-55270F126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3224" b="2506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D38242-DC86-3A6E-B3B7-D1C3C0AF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Why Do We Need API Keys?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05C2-50F6-30DB-CFB3-01D0D3255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pPr>
              <a:buClr>
                <a:srgbClr val="DBB475"/>
              </a:buClr>
            </a:pPr>
            <a:r>
              <a:rPr lang="en-US"/>
              <a:t>Account verification</a:t>
            </a:r>
          </a:p>
          <a:p>
            <a:pPr lvl="1">
              <a:buClr>
                <a:srgbClr val="DBB475"/>
              </a:buClr>
            </a:pPr>
            <a:r>
              <a:rPr lang="en-US"/>
              <a:t>Who is requesting what information?</a:t>
            </a:r>
          </a:p>
          <a:p>
            <a:pPr>
              <a:buClr>
                <a:srgbClr val="DBB475"/>
              </a:buClr>
            </a:pPr>
            <a:r>
              <a:rPr lang="en-US"/>
              <a:t>Rate limiting</a:t>
            </a:r>
          </a:p>
          <a:p>
            <a:pPr lvl="1">
              <a:buClr>
                <a:srgbClr val="DBB475"/>
              </a:buClr>
            </a:pPr>
            <a:r>
              <a:rPr lang="en-US"/>
              <a:t>Avoid denial of service</a:t>
            </a:r>
          </a:p>
          <a:p>
            <a:pPr>
              <a:buClr>
                <a:srgbClr val="DBB475"/>
              </a:buClr>
            </a:pPr>
            <a:r>
              <a:rPr lang="en-US"/>
              <a:t>Permissions</a:t>
            </a:r>
          </a:p>
          <a:p>
            <a:pPr lvl="1">
              <a:buClr>
                <a:srgbClr val="DBB475"/>
              </a:buClr>
            </a:pPr>
            <a:r>
              <a:rPr lang="en-US"/>
              <a:t>What do we want to allow certain people to see?</a:t>
            </a:r>
          </a:p>
        </p:txBody>
      </p:sp>
    </p:spTree>
    <p:extLst>
      <p:ext uri="{BB962C8B-B14F-4D97-AF65-F5344CB8AC3E}">
        <p14:creationId xmlns:p14="http://schemas.microsoft.com/office/powerpoint/2010/main" val="4071440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1AA53-CB3A-8EF2-7C9D-70B19BF8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How does OAuth work?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D5F0843-A33F-DC5E-B0B4-E94D73EF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687407"/>
            <a:ext cx="5562032" cy="33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15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2197" b="163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5400" dirty="0"/>
              <a:t>Review Day 3</a:t>
            </a:r>
          </a:p>
        </p:txBody>
      </p:sp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Week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7217-470E-4F47-1E95-A217C59C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Missing Data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4E07-5D44-3CDC-744A-77D281C76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D7A121"/>
                </a:solidFill>
              </a:rPr>
              <a:t>Readable traffic!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BC6B3087-5E9C-B899-9FD5-C7997C487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61" r="18543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2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17217-470E-4F47-1E95-A217C59C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SQL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4E07-5D44-3CDC-744A-77D281C76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Allows Databases to be read without authorization</a:t>
            </a:r>
          </a:p>
          <a:p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Can be caused by a lack of input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3DA24D-0398-5348-FFE7-3BD9C427A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0640" y="1757077"/>
            <a:ext cx="5676236" cy="31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FEDE5-EDEF-ED34-64A9-0869E8E0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Buffer Overflow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8BED0E8-D112-F175-7649-63A4C3E65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489" y="2239475"/>
            <a:ext cx="5562032" cy="22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57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1248</TotalTime>
  <Words>967</Words>
  <Application>Microsoft Office PowerPoint</Application>
  <PresentationFormat>Widescreen</PresentationFormat>
  <Paragraphs>170</Paragraphs>
  <Slides>64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Calisto MT</vt:lpstr>
      <vt:lpstr>Wingdings 2</vt:lpstr>
      <vt:lpstr>Slate</vt:lpstr>
      <vt:lpstr>Introduction to Software Development</vt:lpstr>
      <vt:lpstr>Last Session Recap</vt:lpstr>
      <vt:lpstr>Questions From Last Session?</vt:lpstr>
      <vt:lpstr>Terms To Listen For</vt:lpstr>
      <vt:lpstr>Anatomy of a Vulnerability</vt:lpstr>
      <vt:lpstr>Arbitrary Code Execution</vt:lpstr>
      <vt:lpstr>Missing Data Encryption</vt:lpstr>
      <vt:lpstr>SQL Injection</vt:lpstr>
      <vt:lpstr>Buffer Overflow</vt:lpstr>
      <vt:lpstr>Unrestricted Upload</vt:lpstr>
      <vt:lpstr>Does This Mean We’re Breached?</vt:lpstr>
      <vt:lpstr>PowerPoint Presentation</vt:lpstr>
      <vt:lpstr>Supply-Chain Attacks</vt:lpstr>
      <vt:lpstr>Common Vulnerabilities and Exposures (CVEs)</vt:lpstr>
      <vt:lpstr>Authentication</vt:lpstr>
      <vt:lpstr>PowerPoint Presentation</vt:lpstr>
      <vt:lpstr>Public Key Infrastructure (PKI)</vt:lpstr>
      <vt:lpstr>10-minute break</vt:lpstr>
      <vt:lpstr>Access Control</vt:lpstr>
      <vt:lpstr>MAC, DAC, and RBAC</vt:lpstr>
      <vt:lpstr>Mandatory Access Control</vt:lpstr>
      <vt:lpstr>Mandatory Access Control (MAC)</vt:lpstr>
      <vt:lpstr>Discretionary Access Control (DAC)</vt:lpstr>
      <vt:lpstr>DAC</vt:lpstr>
      <vt:lpstr>DAC In Action</vt:lpstr>
      <vt:lpstr>Linux permissions in practice</vt:lpstr>
      <vt:lpstr>Role Based Access Control (RBAC)</vt:lpstr>
      <vt:lpstr>RBAC In Action</vt:lpstr>
      <vt:lpstr>Pentesting Methodology</vt:lpstr>
      <vt:lpstr>PowerPoint Presentation</vt:lpstr>
      <vt:lpstr>Standards</vt:lpstr>
      <vt:lpstr>OWASP</vt:lpstr>
      <vt:lpstr>OWASP Top 10 </vt:lpstr>
      <vt:lpstr>Mobile Application Security Verification Standard (MASVS)</vt:lpstr>
      <vt:lpstr>PowerPoint Presentation</vt:lpstr>
      <vt:lpstr>NIST Cybersecurity Framework</vt:lpstr>
      <vt:lpstr>Application Programming Interface (APIs)</vt:lpstr>
      <vt:lpstr>Application Programming Interfaces (APIs)</vt:lpstr>
      <vt:lpstr>PowerPoint Presentation</vt:lpstr>
      <vt:lpstr>PowerPoint Presentation</vt:lpstr>
      <vt:lpstr>Common API Protocols</vt:lpstr>
      <vt:lpstr>PowerPoint Presentation</vt:lpstr>
      <vt:lpstr>API Similarities</vt:lpstr>
      <vt:lpstr>HTTP/Web API</vt:lpstr>
      <vt:lpstr>HTTP API Verbs</vt:lpstr>
      <vt:lpstr>HTTP GET Header</vt:lpstr>
      <vt:lpstr>HTTP POST Header</vt:lpstr>
      <vt:lpstr>Weather API Documentation</vt:lpstr>
      <vt:lpstr>PowerPoint Presentation</vt:lpstr>
      <vt:lpstr>Working With APIs</vt:lpstr>
      <vt:lpstr>Programming Mobile Apps w/APIs</vt:lpstr>
      <vt:lpstr>Mobile APIs vs. Web APIs</vt:lpstr>
      <vt:lpstr>Mobile Device API Example</vt:lpstr>
      <vt:lpstr>10 minute break</vt:lpstr>
      <vt:lpstr>Securing APIs</vt:lpstr>
      <vt:lpstr>SAML vs. Oauth</vt:lpstr>
      <vt:lpstr>What is Oauth?</vt:lpstr>
      <vt:lpstr>Oauth </vt:lpstr>
      <vt:lpstr>API Key</vt:lpstr>
      <vt:lpstr>Why Do We Need API Keys?</vt:lpstr>
      <vt:lpstr>How does OAuth work?</vt:lpstr>
      <vt:lpstr>Question or clarifications?</vt:lpstr>
      <vt:lpstr>Review Day 3</vt:lpstr>
      <vt:lpstr>Preview Week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2023-10-12T10:38:06Z</dcterms:modified>
</cp:coreProperties>
</file>